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420" r:id="rId2"/>
    <p:sldId id="516" r:id="rId3"/>
    <p:sldId id="521" r:id="rId4"/>
    <p:sldId id="504" r:id="rId5"/>
    <p:sldId id="505" r:id="rId6"/>
    <p:sldId id="325" r:id="rId7"/>
    <p:sldId id="515" r:id="rId8"/>
    <p:sldId id="323" r:id="rId9"/>
    <p:sldId id="519" r:id="rId10"/>
    <p:sldId id="517" r:id="rId11"/>
    <p:sldId id="464" r:id="rId12"/>
    <p:sldId id="463" r:id="rId13"/>
    <p:sldId id="509" r:id="rId14"/>
    <p:sldId id="518" r:id="rId15"/>
    <p:sldId id="522" r:id="rId16"/>
  </p:sldIdLst>
  <p:sldSz cx="10287000" cy="6858000" type="35mm"/>
  <p:notesSz cx="6735763" cy="9869488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33CCFF"/>
    <a:srgbClr val="FF0066"/>
    <a:srgbClr val="CCFF99"/>
    <a:srgbClr val="E7F3F4"/>
    <a:srgbClr val="FFFFCC"/>
    <a:srgbClr val="CC00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淡色スタイル 1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淡色スタイル 1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82234" autoAdjust="0"/>
  </p:normalViewPr>
  <p:slideViewPr>
    <p:cSldViewPr>
      <p:cViewPr varScale="1">
        <p:scale>
          <a:sx n="90" d="100"/>
          <a:sy n="90" d="100"/>
        </p:scale>
        <p:origin x="1266" y="90"/>
      </p:cViewPr>
      <p:guideLst>
        <p:guide orient="horz" pos="2160"/>
        <p:guide pos="32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>
            <a:extLst>
              <a:ext uri="{FF2B5EF4-FFF2-40B4-BE49-F238E27FC236}">
                <a16:creationId xmlns:a16="http://schemas.microsoft.com/office/drawing/2014/main" id="{AD70532B-4BB5-467A-8B1A-5F26C998C75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>
            <a:extLst>
              <a:ext uri="{FF2B5EF4-FFF2-40B4-BE49-F238E27FC236}">
                <a16:creationId xmlns:a16="http://schemas.microsoft.com/office/drawing/2014/main" id="{633E7EB2-8D5C-420F-901E-D713E9CBA4D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0CEAB2A-6F2D-41D1-9739-BC66184C5979}" type="datetimeFigureOut">
              <a:rPr lang="ja-JP" altLang="en-US"/>
              <a:pPr>
                <a:defRPr/>
              </a:pPr>
              <a:t>2021/10/11</a:t>
            </a:fld>
            <a:endParaRPr lang="ja-JP" altLang="en-US"/>
          </a:p>
        </p:txBody>
      </p:sp>
      <p:sp>
        <p:nvSpPr>
          <p:cNvPr id="4" name="スライド イメージ プレースホルダ 3">
            <a:extLst>
              <a:ext uri="{FF2B5EF4-FFF2-40B4-BE49-F238E27FC236}">
                <a16:creationId xmlns:a16="http://schemas.microsoft.com/office/drawing/2014/main" id="{4148FFF0-0C4E-4962-B1B9-D806BE04769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92138" y="739775"/>
            <a:ext cx="555148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>
            <a:extLst>
              <a:ext uri="{FF2B5EF4-FFF2-40B4-BE49-F238E27FC236}">
                <a16:creationId xmlns:a16="http://schemas.microsoft.com/office/drawing/2014/main" id="{B6AB0889-8FE5-49C5-90CF-5C6BCA2DA9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>
            <a:extLst>
              <a:ext uri="{FF2B5EF4-FFF2-40B4-BE49-F238E27FC236}">
                <a16:creationId xmlns:a16="http://schemas.microsoft.com/office/drawing/2014/main" id="{B6384843-6647-4DD9-AB60-2AD5389FBDC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4188"/>
            <a:ext cx="2919413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>
            <a:extLst>
              <a:ext uri="{FF2B5EF4-FFF2-40B4-BE49-F238E27FC236}">
                <a16:creationId xmlns:a16="http://schemas.microsoft.com/office/drawing/2014/main" id="{D30DC81F-CEEE-4CEC-9829-1910BE237D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14763" y="9374188"/>
            <a:ext cx="2919412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582AC82-32F3-412F-958D-9F1C045D1E6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ゴシック" pitchFamily="50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ゴシック" pitchFamily="5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ゴシック" pitchFamily="5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ゴシック" pitchFamily="5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スライド イメージ プレースホルダー 1">
            <a:extLst>
              <a:ext uri="{FF2B5EF4-FFF2-40B4-BE49-F238E27FC236}">
                <a16:creationId xmlns:a16="http://schemas.microsoft.com/office/drawing/2014/main" id="{1E4E4254-A263-4883-B3B1-AA1A0988AC7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ノート プレースホルダー 2">
            <a:extLst>
              <a:ext uri="{FF2B5EF4-FFF2-40B4-BE49-F238E27FC236}">
                <a16:creationId xmlns:a16="http://schemas.microsoft.com/office/drawing/2014/main" id="{CBBA57EB-3E3A-46B5-80A9-5BF190C452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196" name="スライド番号プレースホルダー 3">
            <a:extLst>
              <a:ext uri="{FF2B5EF4-FFF2-40B4-BE49-F238E27FC236}">
                <a16:creationId xmlns:a16="http://schemas.microsoft.com/office/drawing/2014/main" id="{C217A13F-D439-4F0C-BAA0-4B993A3287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C83B99FB-B42E-4008-8022-803E47D35B78}" type="slidenum">
              <a:rPr lang="ja-JP" altLang="en-US" smtClean="0"/>
              <a:pPr/>
              <a:t>5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スライド イメージ プレースホルダ 1">
            <a:extLst>
              <a:ext uri="{FF2B5EF4-FFF2-40B4-BE49-F238E27FC236}">
                <a16:creationId xmlns:a16="http://schemas.microsoft.com/office/drawing/2014/main" id="{8B9D7795-C5F2-4420-B4A3-157B1D7B21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ノート プレースホルダ 2">
            <a:extLst>
              <a:ext uri="{FF2B5EF4-FFF2-40B4-BE49-F238E27FC236}">
                <a16:creationId xmlns:a16="http://schemas.microsoft.com/office/drawing/2014/main" id="{52929E27-E23A-4C25-84B8-0CF4E206FF8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5364" name="スライド番号プレースホルダ 3">
            <a:extLst>
              <a:ext uri="{FF2B5EF4-FFF2-40B4-BE49-F238E27FC236}">
                <a16:creationId xmlns:a16="http://schemas.microsoft.com/office/drawing/2014/main" id="{EDAED172-12B8-4B16-94A9-D0062163EE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9128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9128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9128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9128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/>
              <a:t>Page </a:t>
            </a:r>
            <a:fld id="{25D23C73-A577-4549-A05C-D46DD2719FC4}" type="slidenum">
              <a:rPr lang="en-US" altLang="ja-JP" smtClean="0"/>
              <a:pPr/>
              <a:t>11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スライド イメージ プレースホルダ 1">
            <a:extLst>
              <a:ext uri="{FF2B5EF4-FFF2-40B4-BE49-F238E27FC236}">
                <a16:creationId xmlns:a16="http://schemas.microsoft.com/office/drawing/2014/main" id="{B2B95554-9A92-47FE-B92D-482A82CFD8C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ノート プレースホルダ 2">
            <a:extLst>
              <a:ext uri="{FF2B5EF4-FFF2-40B4-BE49-F238E27FC236}">
                <a16:creationId xmlns:a16="http://schemas.microsoft.com/office/drawing/2014/main" id="{2044DBCB-45D8-44D7-932F-B92F668EEF6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412" name="スライド番号プレースホルダ 3">
            <a:extLst>
              <a:ext uri="{FF2B5EF4-FFF2-40B4-BE49-F238E27FC236}">
                <a16:creationId xmlns:a16="http://schemas.microsoft.com/office/drawing/2014/main" id="{57193421-C313-41FF-A348-481D775ECC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9128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9128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9128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9128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/>
              <a:t>Page </a:t>
            </a:r>
            <a:fld id="{0489DB29-48DE-493E-A89E-DCE61255E570}" type="slidenum">
              <a:rPr lang="en-US" altLang="ja-JP" smtClean="0"/>
              <a:pPr/>
              <a:t>12</a:t>
            </a:fld>
            <a:endParaRPr lang="en-US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7BF9FED-A723-4557-97D7-1853C525B5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6741C9-A651-4F33-84CA-233F62E741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74334AC-13B7-43CA-95BF-A2D6996099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4463C7-EF5D-4544-AF55-8ED47EA19FC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8056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252B78-8ABD-4E68-BA24-B5032F182C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1EB096-3E82-494B-A497-F4EBFEF05A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018CE6D-4FAE-4CB2-A2EF-CE930130E7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7448B-482E-4C2C-BAC5-7888CD22B90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77350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26973C-2577-468C-867B-6CEAA2F586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B43D6DE-AABE-4F32-8E12-0745DE99BB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EC8436-516D-419C-A5B9-8D30212C18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5785F6-4A81-4741-99AE-834650DE90C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65971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F0EF2A-86E5-4463-8D25-6EDDE48A1A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670F2E-D9DC-4898-A71F-F706AC7863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F9219E4-B7B9-40B4-B02A-0BEC889715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741EC-5680-4326-96EF-A54737EE6BE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75039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2A0F8B3-02E8-4BE7-B491-E5D8487CF2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474F7EA-662E-40B3-B680-5F2C8E17D7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1FBAAF0-E0AD-4C77-8E29-C532666F70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6C330-3F22-4AD6-B25F-FCDAD62E239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70154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746EFE-40D9-43A0-9370-C4FA37D9AB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F615C8-5539-48F1-8892-8D7B5752E7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423D34-A57B-4129-9F6F-DA2811C76D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7732C9-244F-4415-B156-C19FC40B82F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25107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0B7972D-98B3-4A0D-B81B-11B62C7271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261BC4A-A73B-4F46-ABD7-4EBC911648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7DF2451-03FD-4AB1-8A7F-6D3067963F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E3F3FC-B501-4A8A-80C9-B73A520037A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02177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449E1F1-A0AD-4DFF-B03D-47A6634C25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9A52B09-EC03-4AE5-BE4F-462B870BB4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FEC7C39-862F-48C0-94E8-7BB961D29E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6C2FC-DE4B-48BC-AF16-335E8D870D8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1056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5DBB98C-7344-4D8C-AF85-AEFD1A9D09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731FCF5-41BE-4913-A4D4-0544242506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18B832D-C7D6-4DB3-8929-404697C615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1B3DF-CDD9-4D68-896C-D9E739C616E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03338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D15D6B-3FDA-419F-80A2-D1C29DA3C1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D992F4-DE7E-48D4-91C3-AAA9B033DE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D6A8E6-AF65-4BE8-8C77-5EFBBA0AAC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3F6B8-1AC8-4E2B-B547-04DEDE82068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81460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EB30C2-AE0E-4DA0-9646-335087F327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149FF1-6643-494D-AF32-486EEDAE54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634984-24E0-4CD1-84CC-0BF8209BA8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ED9DF-51AF-4EC9-BE75-753C319221C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22815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C40946A-46E5-4CBB-BDCB-A1A7515925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6F30E32-9113-494C-B811-221FC11BA8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F222AE8-1331-437F-B50E-F3DFC7265C1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9F72A74-D326-4531-8F08-2E20F458E22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FD72C9A-2B07-427F-BCD2-0C9DFC01235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495D634D-DD27-4500-84DF-43CB21B4850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ＭＳ Ｐゴシック" pitchFamily="50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ＭＳ Ｐゴシック" pitchFamily="50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ＭＳ Ｐゴシック" pitchFamily="5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ＭＳ Ｐゴシック" pitchFamily="5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ＭＳ Ｐゴシック" pitchFamily="5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ＭＳ Ｐゴシック" pitchFamily="5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>
            <a:extLst>
              <a:ext uri="{FF2B5EF4-FFF2-40B4-BE49-F238E27FC236}">
                <a16:creationId xmlns:a16="http://schemas.microsoft.com/office/drawing/2014/main" id="{2ADED545-6A0D-4208-BBF2-D7A88C23E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7150" y="1916113"/>
            <a:ext cx="7848600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ja-JP">
                <a:solidFill>
                  <a:srgbClr val="0000CC"/>
                </a:solidFill>
                <a:latin typeface="ＭＳ Ｐゴシック" panose="020B0600070205080204" pitchFamily="50" charset="-128"/>
                <a:cs typeface="Times New Roman" panose="02020603050405020304" pitchFamily="18" charset="0"/>
              </a:rPr>
              <a:t>アベマシクリブ</a:t>
            </a:r>
            <a:r>
              <a:rPr lang="ja-JP" altLang="en-US">
                <a:solidFill>
                  <a:srgbClr val="0000CC"/>
                </a:solidFill>
                <a:latin typeface="ＭＳ Ｐゴシック" panose="020B0600070205080204" pitchFamily="50" charset="-128"/>
                <a:cs typeface="Times New Roman" panose="02020603050405020304" pitchFamily="18" charset="0"/>
              </a:rPr>
              <a:t>服用患者における</a:t>
            </a:r>
            <a:endParaRPr lang="en-US" altLang="ja-JP">
              <a:solidFill>
                <a:srgbClr val="0000CC"/>
              </a:solidFill>
              <a:latin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>
                <a:solidFill>
                  <a:srgbClr val="0000CC"/>
                </a:solidFill>
                <a:latin typeface="ＭＳ Ｐゴシック" panose="020B0600070205080204" pitchFamily="50" charset="-128"/>
                <a:cs typeface="Times New Roman" panose="02020603050405020304" pitchFamily="18" charset="0"/>
              </a:rPr>
              <a:t>間質性肺疾患および肝</a:t>
            </a:r>
            <a:r>
              <a:rPr lang="ja-JP" altLang="ja-JP">
                <a:solidFill>
                  <a:srgbClr val="0000CC"/>
                </a:solidFill>
                <a:latin typeface="ＭＳ Ｐゴシック" panose="020B0600070205080204" pitchFamily="50" charset="-128"/>
                <a:cs typeface="Times New Roman" panose="02020603050405020304" pitchFamily="18" charset="0"/>
              </a:rPr>
              <a:t>障害</a:t>
            </a:r>
            <a:r>
              <a:rPr lang="ja-JP" altLang="en-US">
                <a:solidFill>
                  <a:srgbClr val="0000CC"/>
                </a:solidFill>
                <a:latin typeface="ＭＳ Ｐゴシック" panose="020B0600070205080204" pitchFamily="50" charset="-128"/>
                <a:cs typeface="Times New Roman" panose="02020603050405020304" pitchFamily="18" charset="0"/>
              </a:rPr>
              <a:t>と</a:t>
            </a:r>
            <a:endParaRPr lang="en-US" altLang="ja-JP">
              <a:solidFill>
                <a:srgbClr val="0000CC"/>
              </a:solidFill>
              <a:latin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ja-JP" i="1">
                <a:solidFill>
                  <a:srgbClr val="0000CC"/>
                </a:solidFill>
                <a:latin typeface="ＭＳ Ｐゴシック" panose="020B0600070205080204" pitchFamily="50" charset="-128"/>
                <a:cs typeface="Times New Roman" panose="02020603050405020304" pitchFamily="18" charset="0"/>
              </a:rPr>
              <a:t>HLA</a:t>
            </a:r>
            <a:r>
              <a:rPr lang="ja-JP" altLang="en-US">
                <a:solidFill>
                  <a:srgbClr val="0000CC"/>
                </a:solidFill>
                <a:latin typeface="ＭＳ Ｐゴシック" panose="020B0600070205080204" pitchFamily="50" charset="-128"/>
                <a:cs typeface="Times New Roman" panose="02020603050405020304" pitchFamily="18" charset="0"/>
              </a:rPr>
              <a:t>アレル</a:t>
            </a:r>
            <a:r>
              <a:rPr lang="ja-JP" altLang="ja-JP">
                <a:solidFill>
                  <a:srgbClr val="0000CC"/>
                </a:solidFill>
                <a:latin typeface="ＭＳ Ｐゴシック" panose="020B0600070205080204" pitchFamily="50" charset="-128"/>
                <a:cs typeface="Times New Roman" panose="02020603050405020304" pitchFamily="18" charset="0"/>
              </a:rPr>
              <a:t>および</a:t>
            </a:r>
            <a:r>
              <a:rPr lang="ja-JP" altLang="ja-JP" i="1">
                <a:solidFill>
                  <a:srgbClr val="0000CC"/>
                </a:solidFill>
                <a:latin typeface="ＭＳ Ｐゴシック" panose="020B0600070205080204" pitchFamily="50" charset="-128"/>
                <a:cs typeface="Times New Roman" panose="02020603050405020304" pitchFamily="18" charset="0"/>
              </a:rPr>
              <a:t>ABCG2</a:t>
            </a:r>
            <a:r>
              <a:rPr lang="en-US" altLang="ja-JP" i="1">
                <a:solidFill>
                  <a:srgbClr val="0000CC"/>
                </a:solidFill>
                <a:latin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lang="ja-JP" altLang="ja-JP">
                <a:solidFill>
                  <a:srgbClr val="0000CC"/>
                </a:solidFill>
                <a:latin typeface="ＭＳ Ｐゴシック" panose="020B0600070205080204" pitchFamily="50" charset="-128"/>
                <a:cs typeface="Times New Roman" panose="02020603050405020304" pitchFamily="18" charset="0"/>
              </a:rPr>
              <a:t>遺伝子型</a:t>
            </a:r>
            <a:r>
              <a:rPr lang="ja-JP" altLang="en-US">
                <a:solidFill>
                  <a:srgbClr val="0000CC"/>
                </a:solidFill>
                <a:latin typeface="ＭＳ Ｐゴシック" panose="020B0600070205080204" pitchFamily="50" charset="-128"/>
                <a:cs typeface="Times New Roman" panose="02020603050405020304" pitchFamily="18" charset="0"/>
              </a:rPr>
              <a:t>と</a:t>
            </a:r>
            <a:r>
              <a:rPr lang="ja-JP" altLang="ja-JP">
                <a:solidFill>
                  <a:srgbClr val="0000CC"/>
                </a:solidFill>
                <a:latin typeface="ＭＳ Ｐゴシック" panose="020B0600070205080204" pitchFamily="50" charset="-128"/>
                <a:cs typeface="Times New Roman" panose="02020603050405020304" pitchFamily="18" charset="0"/>
              </a:rPr>
              <a:t>の</a:t>
            </a:r>
            <a:endParaRPr lang="en-US" altLang="ja-JP">
              <a:solidFill>
                <a:srgbClr val="0000CC"/>
              </a:solidFill>
              <a:latin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>
                <a:solidFill>
                  <a:srgbClr val="0000CC"/>
                </a:solidFill>
                <a:latin typeface="ＭＳ Ｐゴシック" panose="020B0600070205080204" pitchFamily="50" charset="-128"/>
                <a:cs typeface="Times New Roman" panose="02020603050405020304" pitchFamily="18" charset="0"/>
              </a:rPr>
              <a:t>関連性を評価するケースコントロール</a:t>
            </a:r>
            <a:r>
              <a:rPr lang="ja-JP" altLang="ja-JP">
                <a:solidFill>
                  <a:srgbClr val="0000CC"/>
                </a:solidFill>
                <a:latin typeface="ＭＳ Ｐゴシック" panose="020B0600070205080204" pitchFamily="50" charset="-128"/>
                <a:cs typeface="Times New Roman" panose="02020603050405020304" pitchFamily="18" charset="0"/>
              </a:rPr>
              <a:t>研究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AF0129A-AB2E-4897-940A-71CBE5B35F59}"/>
              </a:ext>
            </a:extLst>
          </p:cNvPr>
          <p:cNvSpPr txBox="1"/>
          <p:nvPr/>
        </p:nvSpPr>
        <p:spPr>
          <a:xfrm>
            <a:off x="2081213" y="4292600"/>
            <a:ext cx="6340475" cy="831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1270" indent="203200" algn="ctr">
              <a:defRPr/>
            </a:pPr>
            <a:r>
              <a:rPr lang="ja-JP" altLang="ja-JP" sz="2400" b="1" dirty="0">
                <a:latin typeface="+mn-ea"/>
                <a:ea typeface="+mn-ea"/>
                <a:cs typeface="Times New Roman" panose="02020603050405020304" pitchFamily="18" charset="0"/>
              </a:rPr>
              <a:t>アベマシクリブ関連薬剤性肺障害のネステッド</a:t>
            </a:r>
            <a:endParaRPr lang="en-US" altLang="ja-JP" sz="2400" dirty="0">
              <a:latin typeface="+mn-ea"/>
              <a:ea typeface="+mn-ea"/>
              <a:cs typeface="Times New Roman" panose="02020603050405020304" pitchFamily="18" charset="0"/>
            </a:endParaRPr>
          </a:p>
          <a:p>
            <a:pPr marL="1270" indent="203200" algn="ctr">
              <a:defRPr/>
            </a:pPr>
            <a:r>
              <a:rPr lang="ja-JP" altLang="ja-JP" sz="2400" b="1" dirty="0">
                <a:latin typeface="+mn-ea"/>
                <a:ea typeface="+mn-ea"/>
                <a:cs typeface="Times New Roman" panose="02020603050405020304" pitchFamily="18" charset="0"/>
              </a:rPr>
              <a:t>ケースコントロール研究</a:t>
            </a:r>
            <a:r>
              <a:rPr lang="en-US" altLang="ja-JP" sz="2400" b="1" dirty="0">
                <a:latin typeface="+mn-ea"/>
                <a:ea typeface="+mn-ea"/>
                <a:cs typeface="Times New Roman" panose="02020603050405020304" pitchFamily="18" charset="0"/>
              </a:rPr>
              <a:t>(NOSIDE)</a:t>
            </a:r>
            <a:r>
              <a:rPr lang="ja-JP" altLang="ja-JP" sz="2400" b="1" dirty="0">
                <a:latin typeface="+mn-ea"/>
                <a:ea typeface="+mn-ea"/>
                <a:cs typeface="Times New Roman" panose="02020603050405020304" pitchFamily="18" charset="0"/>
              </a:rPr>
              <a:t>の付随研究</a:t>
            </a:r>
            <a:endParaRPr lang="ja-JP" altLang="ja-JP" sz="2400" dirty="0"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76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6AFE990A-2B54-4BCD-A317-C9EE0FD5F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8D7F5C9B-3DB9-4C59-A14C-9EE2F4989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オーディオ 6">
            <a:hlinkClick r:id="" action="ppaction://media"/>
            <a:extLst>
              <a:ext uri="{FF2B5EF4-FFF2-40B4-BE49-F238E27FC236}">
                <a16:creationId xmlns:a16="http://schemas.microsoft.com/office/drawing/2014/main" id="{923162EA-8721-4250-BB43-69C971DAF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774C5477-E996-4D22-AA17-39347F4F8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C99D177F-FC5F-4C40-8A52-F68CC746C8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16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タイトル 1">
            <a:extLst>
              <a:ext uri="{FF2B5EF4-FFF2-40B4-BE49-F238E27FC236}">
                <a16:creationId xmlns:a16="http://schemas.microsoft.com/office/drawing/2014/main" id="{3237F6D4-6B11-4167-B007-1ACA32D85C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7813" y="2790825"/>
            <a:ext cx="9258300" cy="1143000"/>
          </a:xfrm>
        </p:spPr>
        <p:txBody>
          <a:bodyPr/>
          <a:lstStyle/>
          <a:p>
            <a:r>
              <a:rPr lang="en-US" altLang="ja-JP" sz="4000" i="1">
                <a:solidFill>
                  <a:srgbClr val="0000CC"/>
                </a:solidFill>
              </a:rPr>
              <a:t>ABCG2</a:t>
            </a:r>
            <a:r>
              <a:rPr lang="en-US" altLang="ja-JP" sz="4000">
                <a:solidFill>
                  <a:srgbClr val="0000CC"/>
                </a:solidFill>
              </a:rPr>
              <a:t> </a:t>
            </a:r>
            <a:r>
              <a:rPr lang="ja-JP" altLang="en-US" sz="4000">
                <a:solidFill>
                  <a:srgbClr val="0000CC"/>
                </a:solidFill>
              </a:rPr>
              <a:t>遺伝子型</a:t>
            </a:r>
          </a:p>
        </p:txBody>
      </p:sp>
      <p:pic>
        <p:nvPicPr>
          <p:cNvPr id="13315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D657409F-F170-4C13-9868-AE593CC21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04181021-99DD-416E-BFB0-A1D56CFC0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CC455A30-8A80-4889-9FF8-F00C4A05FC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4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19" x="10153650" y="5289550"/>
          <p14:tracePt t="1628" x="10026650" y="5181600"/>
          <p14:tracePt t="1645" x="9753600" y="4953000"/>
          <p14:tracePt t="1662" x="9518650" y="4718050"/>
          <p14:tracePt t="1678" x="9334500" y="4533900"/>
          <p14:tracePt t="1695" x="9144000" y="4375150"/>
          <p14:tracePt t="1712" x="8934450" y="4210050"/>
          <p14:tracePt t="1728" x="8534400" y="3898900"/>
          <p14:tracePt t="1745" x="8331200" y="3708400"/>
          <p14:tracePt t="1762" x="8261350" y="3625850"/>
          <p14:tracePt t="1779" x="8134350" y="3454400"/>
          <p14:tracePt t="1795" x="8083550" y="3359150"/>
          <p14:tracePt t="1812" x="8013700" y="3276600"/>
          <p14:tracePt t="1829" x="7981950" y="3232150"/>
          <p14:tracePt t="1845" x="7931150" y="3175000"/>
          <p14:tracePt t="1862" x="7899400" y="3136900"/>
          <p14:tracePt t="1879" x="7874000" y="3111500"/>
          <p14:tracePt t="1895" x="7829550" y="3111500"/>
          <p14:tracePt t="1912" x="7791450" y="3111500"/>
          <p14:tracePt t="1929" x="7677150" y="3092450"/>
          <p14:tracePt t="1945" x="7575550" y="3073400"/>
          <p14:tracePt t="1962" x="7531100" y="3073400"/>
          <p14:tracePt t="1978" x="7435850" y="3067050"/>
          <p14:tracePt t="1995" x="7270750" y="3086100"/>
          <p14:tracePt t="2012" x="7175500" y="3105150"/>
          <p14:tracePt t="2029" x="7156450" y="3105150"/>
          <p14:tracePt t="2229" x="7162800" y="3105150"/>
          <p14:tracePt t="2239" x="7175500" y="3105150"/>
          <p14:tracePt t="2249" x="7194550" y="3111500"/>
          <p14:tracePt t="2262" x="7232650" y="3124200"/>
          <p14:tracePt t="2279" x="7308850" y="3143250"/>
          <p14:tracePt t="2295" x="7346950" y="3149600"/>
          <p14:tracePt t="2312" x="7372350" y="3149600"/>
          <p14:tracePt t="2329" x="7385050" y="3149600"/>
          <p14:tracePt t="2345" x="7391400" y="3149600"/>
          <p14:tracePt t="2362" x="7404100" y="3149600"/>
          <p14:tracePt t="2379" x="7423150" y="3149600"/>
          <p14:tracePt t="2395" x="7442200" y="3149600"/>
          <p14:tracePt t="2412" x="7454900" y="3149600"/>
          <p14:tracePt t="2429" x="7467600" y="3149600"/>
          <p14:tracePt t="2445" x="7473950" y="3149600"/>
          <p14:tracePt t="2462" x="7480300" y="3149600"/>
          <p14:tracePt t="3006" x="7480300" y="3162300"/>
          <p14:tracePt t="3017" x="7480300" y="3175000"/>
          <p14:tracePt t="3021" x="7480300" y="3187700"/>
          <p14:tracePt t="3031" x="7493000" y="3200400"/>
          <p14:tracePt t="3045" x="7493000" y="3219450"/>
          <p14:tracePt t="3061" x="7493000" y="3251200"/>
          <p14:tracePt t="3078" x="7505700" y="3276600"/>
          <p14:tracePt t="3095" x="7518400" y="3314700"/>
          <p14:tracePt t="3112" x="7518400" y="3340100"/>
          <p14:tracePt t="3129" x="7518400" y="3352800"/>
          <p14:tracePt t="3145" x="7518400" y="3365500"/>
          <p14:tracePt t="3162" x="7518400" y="3378200"/>
          <p14:tracePt t="3179" x="7518400" y="3390900"/>
          <p14:tracePt t="3195" x="7518400" y="3409950"/>
          <p14:tracePt t="3263" x="7512050" y="3409950"/>
          <p14:tracePt t="3276" x="7512050" y="3416300"/>
          <p14:tracePt t="3299" x="7505700" y="3416300"/>
          <p14:tracePt t="3303" x="7499350" y="3416300"/>
          <p14:tracePt t="3313" x="7493000" y="3416300"/>
          <p14:tracePt t="3330" x="7486650" y="3429000"/>
          <p14:tracePt t="3345" x="7473950" y="3435350"/>
          <p14:tracePt t="3362" x="7461250" y="3454400"/>
          <p14:tracePt t="3378" x="7442200" y="3467100"/>
          <p14:tracePt t="3395" x="7429500" y="3486150"/>
          <p14:tracePt t="3412" x="7410450" y="3505200"/>
          <p14:tracePt t="3429" x="7397750" y="3524250"/>
          <p14:tracePt t="3445" x="7385050" y="3536950"/>
          <p14:tracePt t="3462" x="7359650" y="3556000"/>
          <p14:tracePt t="3479" x="7321550" y="3587750"/>
          <p14:tracePt t="3495" x="7315200" y="3594100"/>
          <p14:tracePt t="3512" x="7296150" y="3613150"/>
          <p14:tracePt t="3529" x="7251700" y="3638550"/>
          <p14:tracePt t="3545" x="7219950" y="3651250"/>
          <p14:tracePt t="3562" x="7175500" y="3670300"/>
          <p14:tracePt t="3579" x="7143750" y="3683000"/>
          <p14:tracePt t="3595" x="7105650" y="3695700"/>
          <p14:tracePt t="3612" x="7054850" y="3733800"/>
          <p14:tracePt t="3628" x="6991350" y="3759200"/>
          <p14:tracePt t="3645" x="6927850" y="3797300"/>
          <p14:tracePt t="3662" x="6858000" y="3841750"/>
          <p14:tracePt t="3678" x="6769100" y="3898900"/>
          <p14:tracePt t="3695" x="6699250" y="3949700"/>
          <p14:tracePt t="3712" x="6616700" y="4006850"/>
          <p14:tracePt t="3728" x="6515100" y="4064000"/>
          <p14:tracePt t="3745" x="6394450" y="4121150"/>
          <p14:tracePt t="3762" x="6299200" y="4171950"/>
          <p14:tracePt t="3778" x="6261100" y="4191000"/>
          <p14:tracePt t="3795" x="6127750" y="4248150"/>
          <p14:tracePt t="3812" x="6026150" y="4286250"/>
          <p14:tracePt t="3828" x="5899150" y="4311650"/>
          <p14:tracePt t="3845" x="5797550" y="4330700"/>
          <p14:tracePt t="3862" x="5657850" y="4356100"/>
          <p14:tracePt t="3878" x="5530850" y="4368800"/>
          <p14:tracePt t="3895" x="5403850" y="4381500"/>
          <p14:tracePt t="3912" x="5276850" y="4387850"/>
          <p14:tracePt t="3928" x="5137150" y="4387850"/>
          <p14:tracePt t="3947" x="4965700" y="4362450"/>
          <p14:tracePt t="3962" x="4914900" y="4356100"/>
          <p14:tracePt t="3978" x="4756150" y="4311650"/>
          <p14:tracePt t="3995" x="4584700" y="4267200"/>
          <p14:tracePt t="4012" x="4470400" y="4241800"/>
          <p14:tracePt t="4028" x="4292600" y="4191000"/>
          <p14:tracePt t="4045" x="4197350" y="4159250"/>
          <p14:tracePt t="4062" x="4171950" y="4146550"/>
          <p14:tracePt t="4079" x="4076700" y="4095750"/>
          <p14:tracePt t="4084" x="4038600" y="4070350"/>
          <p14:tracePt t="4097" x="3987800" y="4032250"/>
          <p14:tracePt t="4112" x="3911600" y="3975100"/>
          <p14:tracePt t="4128" x="3860800" y="3937000"/>
          <p14:tracePt t="4145" x="3816350" y="3892550"/>
          <p14:tracePt t="4161" x="3778250" y="3854450"/>
          <p14:tracePt t="4178" x="3727450" y="3803650"/>
          <p14:tracePt t="4195" x="3695700" y="3771900"/>
          <p14:tracePt t="4211" x="3670300" y="3733800"/>
          <p14:tracePt t="4229" x="3632200" y="3676650"/>
          <p14:tracePt t="4245" x="3625850" y="3651250"/>
          <p14:tracePt t="4262" x="3613150" y="3638550"/>
          <p14:tracePt t="4279" x="3594100" y="3606800"/>
          <p14:tracePt t="4295" x="3581400" y="3568700"/>
          <p14:tracePt t="4312" x="3568700" y="3543300"/>
          <p14:tracePt t="4328" x="3568700" y="3524250"/>
          <p14:tracePt t="4345" x="3568700" y="3498850"/>
          <p14:tracePt t="4362" x="3562350" y="3473450"/>
          <p14:tracePt t="4378" x="3562350" y="3435350"/>
          <p14:tracePt t="4395" x="3562350" y="3403600"/>
          <p14:tracePt t="4412" x="3562350" y="3365500"/>
          <p14:tracePt t="4428" x="3562350" y="3333750"/>
          <p14:tracePt t="4445" x="3568700" y="3302000"/>
          <p14:tracePt t="4462" x="3581400" y="3270250"/>
          <p14:tracePt t="4478" x="3600450" y="3219450"/>
          <p14:tracePt t="4495" x="3619500" y="3168650"/>
          <p14:tracePt t="4512" x="3651250" y="3117850"/>
          <p14:tracePt t="4528" x="3714750" y="3022600"/>
          <p14:tracePt t="4545" x="3746500" y="2984500"/>
          <p14:tracePt t="4561" x="3797300" y="2914650"/>
          <p14:tracePt t="4578" x="3886200" y="2806700"/>
          <p14:tracePt t="4595" x="3937000" y="2749550"/>
          <p14:tracePt t="4612" x="3987800" y="2698750"/>
          <p14:tracePt t="4629" x="4038600" y="2647950"/>
          <p14:tracePt t="4645" x="4083050" y="2616200"/>
          <p14:tracePt t="4661" x="4133850" y="2584450"/>
          <p14:tracePt t="4678" x="4191000" y="2546350"/>
          <p14:tracePt t="4695" x="4248150" y="2508250"/>
          <p14:tracePt t="4711" x="4318000" y="2470150"/>
          <p14:tracePt t="4728" x="4419600" y="2413000"/>
          <p14:tracePt t="4745" x="4451350" y="2406650"/>
          <p14:tracePt t="4761" x="4514850" y="2368550"/>
          <p14:tracePt t="4779" x="4616450" y="2324100"/>
          <p14:tracePt t="4795" x="4705350" y="2292350"/>
          <p14:tracePt t="4812" x="4781550" y="2273300"/>
          <p14:tracePt t="4828" x="4819650" y="2260600"/>
          <p14:tracePt t="4845" x="4908550" y="2241550"/>
          <p14:tracePt t="4861" x="4978400" y="2222500"/>
          <p14:tracePt t="4878" x="5035550" y="2209800"/>
          <p14:tracePt t="4895" x="5187950" y="2197100"/>
          <p14:tracePt t="4911" x="5289550" y="2197100"/>
          <p14:tracePt t="4928" x="5422900" y="2216150"/>
          <p14:tracePt t="4945" x="5588000" y="2254250"/>
          <p14:tracePt t="4962" x="5715000" y="2279650"/>
          <p14:tracePt t="4978" x="5829300" y="2305050"/>
          <p14:tracePt t="4995" x="5930900" y="2336800"/>
          <p14:tracePt t="5011" x="6038850" y="2374900"/>
          <p14:tracePt t="5028" x="6064250" y="2387600"/>
          <p14:tracePt t="5045" x="6134100" y="2419350"/>
          <p14:tracePt t="5062" x="6229350" y="2470150"/>
          <p14:tracePt t="5078" x="6286500" y="2495550"/>
          <p14:tracePt t="5095" x="6337300" y="2533650"/>
          <p14:tracePt t="5111" x="6388100" y="2565400"/>
          <p14:tracePt t="5128" x="6470650" y="2635250"/>
          <p14:tracePt t="5145" x="6534150" y="2698750"/>
          <p14:tracePt t="5161" x="6578600" y="2749550"/>
          <p14:tracePt t="5178" x="6654800" y="2838450"/>
          <p14:tracePt t="5195" x="6724650" y="2921000"/>
          <p14:tracePt t="5211" x="6775450" y="2997200"/>
          <p14:tracePt t="5228" x="6845300" y="3098800"/>
          <p14:tracePt t="5245" x="6896100" y="3181350"/>
          <p14:tracePt t="5263" x="6940550" y="3282950"/>
          <p14:tracePt t="5279" x="6965950" y="3327400"/>
          <p14:tracePt t="5295" x="6972300" y="3365500"/>
          <p14:tracePt t="5312" x="6972300" y="3384550"/>
          <p14:tracePt t="5329" x="6978650" y="3429000"/>
          <p14:tracePt t="5345" x="6978650" y="3460750"/>
          <p14:tracePt t="5362" x="6978650" y="3486150"/>
          <p14:tracePt t="5378" x="6978650" y="3505200"/>
          <p14:tracePt t="5395" x="6978650" y="3536950"/>
          <p14:tracePt t="5411" x="6978650" y="3562350"/>
          <p14:tracePt t="5428" x="6972300" y="3594100"/>
          <p14:tracePt t="5445" x="6959600" y="3632200"/>
          <p14:tracePt t="5463" x="6946900" y="3663950"/>
          <p14:tracePt t="5478" x="6934200" y="3695700"/>
          <p14:tracePt t="5495" x="6915150" y="3740150"/>
          <p14:tracePt t="5512" x="6902450" y="3752850"/>
          <p14:tracePt t="5528" x="6889750" y="3778250"/>
          <p14:tracePt t="5545" x="6883400" y="3790950"/>
          <p14:tracePt t="5562" x="6864350" y="3816350"/>
          <p14:tracePt t="5578" x="6851650" y="3829050"/>
          <p14:tracePt t="5599" x="6851650" y="3835400"/>
          <p14:tracePt t="5629" x="6845300" y="383540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D1692536-EB5C-4CD9-AE86-93D5E426B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325" y="404813"/>
            <a:ext cx="10069513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>
                <a:solidFill>
                  <a:srgbClr val="0000CC"/>
                </a:solidFill>
              </a:rPr>
              <a:t>アレル発現頻度の人種差が報告されている</a:t>
            </a:r>
            <a:endParaRPr lang="en-US" altLang="ja-JP">
              <a:solidFill>
                <a:srgbClr val="0000CC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>
                <a:solidFill>
                  <a:srgbClr val="0000CC"/>
                </a:solidFill>
              </a:rPr>
              <a:t>代謝酵素およびトランスポーターをコードする遺伝子（</a:t>
            </a:r>
            <a:r>
              <a:rPr lang="en-US" altLang="ja-JP">
                <a:solidFill>
                  <a:srgbClr val="0000CC"/>
                </a:solidFill>
              </a:rPr>
              <a:t>2-1</a:t>
            </a:r>
            <a:r>
              <a:rPr lang="ja-JP" altLang="en-US">
                <a:solidFill>
                  <a:srgbClr val="0000CC"/>
                </a:solidFill>
              </a:rPr>
              <a:t>）</a:t>
            </a:r>
          </a:p>
        </p:txBody>
      </p:sp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DF08F2F8-B68C-4AD9-A8AD-D97F154ADE3E}"/>
              </a:ext>
            </a:extLst>
          </p:cNvPr>
          <p:cNvGraphicFramePr>
            <a:graphicFrameLocks noGrp="1"/>
          </p:cNvGraphicFramePr>
          <p:nvPr/>
        </p:nvGraphicFramePr>
        <p:xfrm>
          <a:off x="334963" y="1484313"/>
          <a:ext cx="9609137" cy="5076828"/>
        </p:xfrm>
        <a:graphic>
          <a:graphicData uri="http://schemas.openxmlformats.org/drawingml/2006/table">
            <a:tbl>
              <a:tblPr/>
              <a:tblGrid>
                <a:gridCol w="1406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6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9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08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0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30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622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Variant alleles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Nucleotide changes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Alteration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 in function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Allele frequencies (%)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2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White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 Black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Asian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2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UGT1A1</a:t>
                      </a:r>
                      <a:endParaRPr kumimoji="1" lang="ja-JP" altLang="en-US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*6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211G&gt;A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Decreased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0.7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0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15.7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2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*28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TA</a:t>
                      </a:r>
                      <a:r>
                        <a:rPr kumimoji="1" lang="en-US" altLang="ja-JP" sz="20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7/7</a:t>
                      </a: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, TA</a:t>
                      </a:r>
                      <a:r>
                        <a:rPr kumimoji="1" lang="en-US" altLang="ja-JP" sz="20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6/7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Decreased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38.8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44.6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9.7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24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TPMT</a:t>
                      </a:r>
                      <a:endParaRPr kumimoji="1" lang="ja-JP" altLang="en-US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*2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238G&gt;C 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non-functional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0.19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0.09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0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2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*3A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719A&gt;G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non-functional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3.54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0.22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0.01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2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*3B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460G&gt;A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non-functional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0.05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0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0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22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*3C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719A&gt;G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non-functional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0.42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4.80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1.57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1836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NUDT15</a:t>
                      </a:r>
                      <a:endParaRPr kumimoji="1" lang="ja-JP" altLang="en-US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*2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415C&gt;T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insGAGTCG</a:t>
                      </a:r>
                      <a:endParaRPr kumimoji="1" lang="en-US" altLang="ja-JP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non-functional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0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3.5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224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*3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415C&gt;T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non-functional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0.2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6.1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622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ABCG2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(BCRP)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34G&gt;A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decreased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2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4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15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622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421C&gt;A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decreased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14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0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35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14436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637692C6-445A-4068-B47F-A6EEA0BE1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7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713B4EAE-387C-48DE-AC47-8CFF63124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143289B8-3DF1-4117-828D-05280A7B24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38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73" x="9207500" y="4775200"/>
          <p14:tracePt t="1000" x="9226550" y="4775200"/>
          <p14:tracePt t="1009" x="9239250" y="4775200"/>
          <p14:tracePt t="1021" x="9245600" y="4775200"/>
          <p14:tracePt t="1034" x="9258300" y="4775200"/>
          <p14:tracePt t="1051" x="9271000" y="4768850"/>
          <p14:tracePt t="1068" x="9296400" y="4762500"/>
          <p14:tracePt t="1085" x="9315450" y="4749800"/>
          <p14:tracePt t="1101" x="9359900" y="4743450"/>
          <p14:tracePt t="1118" x="9398000" y="4724400"/>
          <p14:tracePt t="1135" x="9480550" y="4679950"/>
          <p14:tracePt t="1151" x="9582150" y="4635500"/>
          <p14:tracePt t="1168" x="9696450" y="4565650"/>
          <p14:tracePt t="1184" x="9804400" y="4502150"/>
          <p14:tracePt t="1187" x="9899650" y="4451350"/>
          <p14:tracePt t="1201" x="10020300" y="4356100"/>
          <p14:tracePt t="1218" x="10058400" y="4318000"/>
          <p14:tracePt t="1234" x="10128250" y="4210050"/>
          <p14:tracePt t="1251" x="10166350" y="4051300"/>
          <p14:tracePt t="1268" x="10179050" y="3937000"/>
          <p14:tracePt t="1285" x="10179050" y="3816350"/>
          <p14:tracePt t="1302" x="10179050" y="3651250"/>
          <p14:tracePt t="1317" x="10140950" y="3517900"/>
          <p14:tracePt t="1334" x="10064750" y="3365500"/>
          <p14:tracePt t="1351" x="9918700" y="3194050"/>
          <p14:tracePt t="1367" x="9690100" y="2978150"/>
          <p14:tracePt t="1384" x="9417050" y="2755900"/>
          <p14:tracePt t="1401" x="9150350" y="2552700"/>
          <p14:tracePt t="1417" x="8953500" y="2406650"/>
          <p14:tracePt t="1434" x="8483600" y="2165350"/>
          <p14:tracePt t="1451" x="8356600" y="2108200"/>
          <p14:tracePt t="1468" x="8070850" y="2006600"/>
          <p14:tracePt t="1484" x="7626350" y="1879600"/>
          <p14:tracePt t="1501" x="6750050" y="1714500"/>
          <p14:tracePt t="1518" x="6216650" y="1657350"/>
          <p14:tracePt t="1535" x="5994400" y="1657350"/>
          <p14:tracePt t="1551" x="5302250" y="1657350"/>
          <p14:tracePt t="1567" x="4959350" y="1657350"/>
          <p14:tracePt t="1584" x="4610100" y="1657350"/>
          <p14:tracePt t="1601" x="4311650" y="1657350"/>
          <p14:tracePt t="1618" x="3956050" y="1689100"/>
          <p14:tracePt t="1635" x="3613150" y="1727200"/>
          <p14:tracePt t="1651" x="3352800" y="1765300"/>
          <p14:tracePt t="1668" x="3206750" y="1790700"/>
          <p14:tracePt t="1685" x="3086100" y="1822450"/>
          <p14:tracePt t="1701" x="2997200" y="1841500"/>
          <p14:tracePt t="1703" x="2959100" y="1847850"/>
          <p14:tracePt t="1718" x="2914650" y="1860550"/>
          <p14:tracePt t="1735" x="2851150" y="1866900"/>
          <p14:tracePt t="1751" x="2768600" y="1873250"/>
          <p14:tracePt t="1769" x="2654300" y="1873250"/>
          <p14:tracePt t="1785" x="2603500" y="1873250"/>
          <p14:tracePt t="1803" x="2546350" y="1860550"/>
          <p14:tracePt t="1818" x="2508250" y="1847850"/>
          <p14:tracePt t="1835" x="2324100" y="1790700"/>
          <p14:tracePt t="1851" x="2197100" y="1739900"/>
          <p14:tracePt t="1868" x="2044700" y="1676400"/>
          <p14:tracePt t="1885" x="1917700" y="1612900"/>
          <p14:tracePt t="1901" x="1739900" y="1511300"/>
          <p14:tracePt t="1919" x="1555750" y="1397000"/>
          <p14:tracePt t="1935" x="1517650" y="1365250"/>
          <p14:tracePt t="1951" x="1485900" y="1333500"/>
          <p14:tracePt t="1968" x="1485900" y="1301750"/>
          <p14:tracePt t="1984" x="1485900" y="1257300"/>
          <p14:tracePt t="2001" x="1485900" y="1238250"/>
          <p14:tracePt t="2035" x="1485900" y="1225550"/>
          <p14:tracePt t="2051" x="1498600" y="1206500"/>
          <p14:tracePt t="2068" x="1524000" y="1174750"/>
          <p14:tracePt t="2085" x="1530350" y="1123950"/>
          <p14:tracePt t="2101" x="1530350" y="1092200"/>
          <p14:tracePt t="2120" x="1530350" y="1073150"/>
          <p14:tracePt t="2135" x="1536700" y="1073150"/>
          <p14:tracePt t="2181" x="1543050" y="1073150"/>
          <p14:tracePt t="2200" x="1549400" y="1073150"/>
          <p14:tracePt t="2203" x="1562100" y="1073150"/>
          <p14:tracePt t="2218" x="1568450" y="1085850"/>
          <p14:tracePt t="2235" x="1600200" y="1123950"/>
          <p14:tracePt t="2251" x="1651000" y="1200150"/>
          <p14:tracePt t="2269" x="1695450" y="1289050"/>
          <p14:tracePt t="2285" x="1733550" y="1365250"/>
          <p14:tracePt t="2303" x="1765300" y="1454150"/>
          <p14:tracePt t="2318" x="1771650" y="1479550"/>
          <p14:tracePt t="2335" x="1771650" y="1517650"/>
          <p14:tracePt t="2351" x="1771650" y="1524000"/>
          <p14:tracePt t="2368" x="1771650" y="1536700"/>
          <p14:tracePt t="2384" x="1771650" y="1549400"/>
          <p14:tracePt t="2401" x="1758950" y="1581150"/>
          <p14:tracePt t="2418" x="1733550" y="1631950"/>
          <p14:tracePt t="2434" x="1701800" y="1695450"/>
          <p14:tracePt t="2451" x="1657350" y="1758950"/>
          <p14:tracePt t="2468" x="1612900" y="1803400"/>
          <p14:tracePt t="2484" x="1543050" y="1854200"/>
          <p14:tracePt t="2501" x="1517650" y="1873250"/>
          <p14:tracePt t="2518" x="1466850" y="1898650"/>
          <p14:tracePt t="2535" x="1447800" y="1911350"/>
          <p14:tracePt t="2551" x="1390650" y="1924050"/>
          <p14:tracePt t="2568" x="1257300" y="1955800"/>
          <p14:tracePt t="2584" x="1174750" y="1955800"/>
          <p14:tracePt t="2603" x="1060450" y="1955800"/>
          <p14:tracePt t="2618" x="977900" y="1930400"/>
          <p14:tracePt t="2635" x="908050" y="1892300"/>
          <p14:tracePt t="2651" x="825500" y="1828800"/>
          <p14:tracePt t="2668" x="762000" y="1746250"/>
          <p14:tracePt t="2684" x="704850" y="1638300"/>
          <p14:tracePt t="2701" x="654050" y="1498600"/>
          <p14:tracePt t="2718" x="609600" y="1371600"/>
          <p14:tracePt t="2735" x="565150" y="1250950"/>
          <p14:tracePt t="2751" x="546100" y="1162050"/>
          <p14:tracePt t="2768" x="539750" y="1111250"/>
          <p14:tracePt t="2784" x="539750" y="1041400"/>
          <p14:tracePt t="2803" x="546100" y="1003300"/>
          <p14:tracePt t="2819" x="571500" y="965200"/>
          <p14:tracePt t="2835" x="596900" y="939800"/>
          <p14:tracePt t="2851" x="628650" y="914400"/>
          <p14:tracePt t="2868" x="692150" y="869950"/>
          <p14:tracePt t="2884" x="755650" y="831850"/>
          <p14:tracePt t="2901" x="831850" y="800100"/>
          <p14:tracePt t="2919" x="927100" y="768350"/>
          <p14:tracePt t="2934" x="1022350" y="755650"/>
          <p14:tracePt t="2951" x="1168400" y="749300"/>
          <p14:tracePt t="2968" x="1314450" y="749300"/>
          <p14:tracePt t="2984" x="1511300" y="800100"/>
          <p14:tracePt t="3001" x="1644650" y="850900"/>
          <p14:tracePt t="3019" x="1689100" y="882650"/>
          <p14:tracePt t="3035" x="1758950" y="939800"/>
          <p14:tracePt t="3051" x="1841500" y="1035050"/>
          <p14:tracePt t="3068" x="1873250" y="1098550"/>
          <p14:tracePt t="3084" x="1885950" y="1162050"/>
          <p14:tracePt t="3104" x="1892300" y="1206500"/>
          <p14:tracePt t="3118" x="1892300" y="1263650"/>
          <p14:tracePt t="3134" x="1885950" y="1352550"/>
          <p14:tracePt t="3151" x="1860550" y="1447800"/>
          <p14:tracePt t="3167" x="1828800" y="1562100"/>
          <p14:tracePt t="3184" x="1803400" y="1663700"/>
          <p14:tracePt t="3201" x="1784350" y="1746250"/>
          <p14:tracePt t="3218" x="1752600" y="1841500"/>
          <p14:tracePt t="3235" x="1720850" y="1873250"/>
          <p14:tracePt t="3251" x="1701800" y="1905000"/>
          <p14:tracePt t="3268" x="1670050" y="1924050"/>
          <p14:tracePt t="3285" x="1612900" y="1936750"/>
          <p14:tracePt t="3302" x="1562100" y="1943100"/>
          <p14:tracePt t="3318" x="1441450" y="1943100"/>
          <p14:tracePt t="3320" x="1384300" y="1943100"/>
          <p14:tracePt t="3335" x="1231900" y="1943100"/>
          <p14:tracePt t="3351" x="1111250" y="1943100"/>
          <p14:tracePt t="3368" x="996950" y="1917700"/>
          <p14:tracePt t="3385" x="914400" y="1879600"/>
          <p14:tracePt t="3401" x="869950" y="1854200"/>
          <p14:tracePt t="3419" x="838200" y="1828800"/>
          <p14:tracePt t="3434" x="825500" y="1809750"/>
          <p14:tracePt t="3451" x="825500" y="1790700"/>
          <p14:tracePt t="3468" x="825500" y="1778000"/>
          <p14:tracePt t="3485" x="850900" y="1727200"/>
          <p14:tracePt t="3501" x="895350" y="1695450"/>
          <p14:tracePt t="3518" x="990600" y="1644650"/>
          <p14:tracePt t="3535" x="1397000" y="1479550"/>
          <p14:tracePt t="3552" x="1657350" y="1409700"/>
          <p14:tracePt t="3568" x="1949450" y="1371600"/>
          <p14:tracePt t="3584" x="2095500" y="1352550"/>
          <p14:tracePt t="3601" x="2476500" y="1320800"/>
          <p14:tracePt t="3618" x="2762250" y="1301750"/>
          <p14:tracePt t="3635" x="3035300" y="1282700"/>
          <p14:tracePt t="3651" x="3327400" y="1282700"/>
          <p14:tracePt t="3668" x="3587750" y="1282700"/>
          <p14:tracePt t="3684" x="3835400" y="1282700"/>
          <p14:tracePt t="3701" x="4032250" y="1276350"/>
          <p14:tracePt t="3718" x="4191000" y="1276350"/>
          <p14:tracePt t="3736" x="4356100" y="1276350"/>
          <p14:tracePt t="3751" x="4495800" y="1276350"/>
          <p14:tracePt t="3768" x="4756150" y="1308100"/>
          <p14:tracePt t="3784" x="4819650" y="1308100"/>
          <p14:tracePt t="3801" x="4946650" y="1314450"/>
          <p14:tracePt t="3807" x="4978400" y="1314450"/>
          <p14:tracePt t="3819" x="5048250" y="1314450"/>
          <p14:tracePt t="3835" x="5080000" y="1314450"/>
          <p14:tracePt t="3851" x="5111750" y="1314450"/>
          <p14:tracePt t="3868" x="5124450" y="1314450"/>
          <p14:tracePt t="3884" x="5226050" y="1327150"/>
          <p14:tracePt t="3901" x="5302250" y="1346200"/>
          <p14:tracePt t="3920" x="5403850" y="1352550"/>
          <p14:tracePt t="3934" x="5467350" y="1358900"/>
          <p14:tracePt t="3939" x="5505450" y="1365250"/>
          <p14:tracePt t="3951" x="5537200" y="1371600"/>
          <p14:tracePt t="3968" x="5626100" y="1390650"/>
          <p14:tracePt t="3984" x="5702300" y="1403350"/>
          <p14:tracePt t="4001" x="5759450" y="1409700"/>
          <p14:tracePt t="4019" x="5842000" y="1422400"/>
          <p14:tracePt t="4034" x="5937250" y="1428750"/>
          <p14:tracePt t="4051" x="6013450" y="1435100"/>
          <p14:tracePt t="4068" x="6038850" y="1435100"/>
          <p14:tracePt t="4085" x="6115050" y="1435100"/>
          <p14:tracePt t="4101" x="6159500" y="1435100"/>
          <p14:tracePt t="4118" x="6191250" y="1441450"/>
          <p14:tracePt t="4134" x="6223000" y="1441450"/>
          <p14:tracePt t="4151" x="6235700" y="1441450"/>
          <p14:tracePt t="4737" x="6235700" y="1447800"/>
          <p14:tracePt t="4748" x="6235700" y="1460500"/>
          <p14:tracePt t="4759" x="6235700" y="1479550"/>
          <p14:tracePt t="4767" x="6235700" y="1485900"/>
          <p14:tracePt t="4784" x="6235700" y="1517650"/>
          <p14:tracePt t="4801" x="6235700" y="1562100"/>
          <p14:tracePt t="4818" x="6229350" y="1581150"/>
          <p14:tracePt t="4835" x="6216650" y="1600200"/>
          <p14:tracePt t="4851" x="6197600" y="1644650"/>
          <p14:tracePt t="4868" x="6134100" y="1714500"/>
          <p14:tracePt t="4884" x="6064250" y="1771650"/>
          <p14:tracePt t="4901" x="5988050" y="1828800"/>
          <p14:tracePt t="4918" x="5943600" y="1847850"/>
          <p14:tracePt t="4934" x="5829300" y="1905000"/>
          <p14:tracePt t="4951" x="5753100" y="1930400"/>
          <p14:tracePt t="4967" x="5670550" y="1955800"/>
          <p14:tracePt t="4984" x="5581650" y="1962150"/>
          <p14:tracePt t="5001" x="5467350" y="1962150"/>
          <p14:tracePt t="5017" x="5353050" y="1962150"/>
          <p14:tracePt t="5034" x="5226050" y="1962150"/>
          <p14:tracePt t="5052" x="5092700" y="1955800"/>
          <p14:tracePt t="5067" x="4978400" y="1955800"/>
          <p14:tracePt t="5084" x="4806950" y="1936750"/>
          <p14:tracePt t="5101" x="4705350" y="1885950"/>
          <p14:tracePt t="5117" x="4667250" y="1866900"/>
          <p14:tracePt t="5134" x="4597400" y="1816100"/>
          <p14:tracePt t="5151" x="4521200" y="1733550"/>
          <p14:tracePt t="5168" x="4476750" y="1657350"/>
          <p14:tracePt t="5184" x="4445000" y="1600200"/>
          <p14:tracePt t="5201" x="4406900" y="1524000"/>
          <p14:tracePt t="5218" x="4394200" y="1473200"/>
          <p14:tracePt t="5234" x="4381500" y="1435100"/>
          <p14:tracePt t="5251" x="4375150" y="1390650"/>
          <p14:tracePt t="5268" x="4375150" y="1352550"/>
          <p14:tracePt t="5284" x="4381500" y="1289050"/>
          <p14:tracePt t="5301" x="4406900" y="1238250"/>
          <p14:tracePt t="5317" x="4445000" y="1143000"/>
          <p14:tracePt t="5334" x="4464050" y="1123950"/>
          <p14:tracePt t="5351" x="4502150" y="1079500"/>
          <p14:tracePt t="5367" x="4629150" y="977900"/>
          <p14:tracePt t="5384" x="4711700" y="914400"/>
          <p14:tracePt t="5401" x="4781550" y="869950"/>
          <p14:tracePt t="5417" x="4806950" y="857250"/>
          <p14:tracePt t="5434" x="4921250" y="819150"/>
          <p14:tracePt t="5451" x="4991100" y="806450"/>
          <p14:tracePt t="5469" x="5111750" y="781050"/>
          <p14:tracePt t="5485" x="5226050" y="762000"/>
          <p14:tracePt t="5501" x="5346700" y="755650"/>
          <p14:tracePt t="5517" x="5505450" y="749300"/>
          <p14:tracePt t="5534" x="5664200" y="749300"/>
          <p14:tracePt t="5551" x="5937250" y="762000"/>
          <p14:tracePt t="5569" x="6254750" y="812800"/>
          <p14:tracePt t="5585" x="6451600" y="857250"/>
          <p14:tracePt t="5601" x="6616700" y="895350"/>
          <p14:tracePt t="5617" x="6667500" y="914400"/>
          <p14:tracePt t="5634" x="6819900" y="965200"/>
          <p14:tracePt t="5651" x="7061200" y="1060450"/>
          <p14:tracePt t="5667" x="7226300" y="1130300"/>
          <p14:tracePt t="5685" x="7366000" y="1193800"/>
          <p14:tracePt t="5701" x="7473950" y="1238250"/>
          <p14:tracePt t="5717" x="7588250" y="1301750"/>
          <p14:tracePt t="5734" x="7734300" y="1371600"/>
          <p14:tracePt t="5751" x="7867650" y="1441450"/>
          <p14:tracePt t="5767" x="7969250" y="1498600"/>
          <p14:tracePt t="5784" x="8026400" y="1530350"/>
          <p14:tracePt t="5801" x="8089900" y="1568450"/>
          <p14:tracePt t="5818" x="8096250" y="1574800"/>
          <p14:tracePt t="5834" x="8102600" y="1587500"/>
          <p14:tracePt t="5851" x="8108950" y="1593850"/>
          <p14:tracePt t="5867" x="8108950" y="1612900"/>
          <p14:tracePt t="5884" x="8115300" y="1638300"/>
          <p14:tracePt t="5901" x="8115300" y="1651000"/>
          <p14:tracePt t="5917" x="8115300" y="1689100"/>
          <p14:tracePt t="5934" x="8115300" y="1714500"/>
          <p14:tracePt t="5951" x="8108950" y="1733550"/>
          <p14:tracePt t="5967" x="8096250" y="1778000"/>
          <p14:tracePt t="5984" x="8077200" y="1809750"/>
          <p14:tracePt t="6001" x="8051800" y="1841500"/>
          <p14:tracePt t="6017" x="8032750" y="1866900"/>
          <p14:tracePt t="6034" x="8001000" y="1892300"/>
          <p14:tracePt t="6051" x="7969250" y="1911350"/>
          <p14:tracePt t="6067" x="7937500" y="1917700"/>
          <p14:tracePt t="6084" x="7880350" y="1924050"/>
          <p14:tracePt t="6101" x="7854950" y="1924050"/>
          <p14:tracePt t="6117" x="7797800" y="1924050"/>
          <p14:tracePt t="6134" x="7734300" y="1917700"/>
          <p14:tracePt t="6151" x="7632700" y="1898650"/>
          <p14:tracePt t="6168" x="7600950" y="1885950"/>
          <p14:tracePt t="6184" x="7588250" y="1879600"/>
          <p14:tracePt t="6201" x="7550150" y="1847850"/>
          <p14:tracePt t="6217" x="7524750" y="1828800"/>
          <p14:tracePt t="6234" x="7512050" y="1803400"/>
          <p14:tracePt t="6251" x="7499350" y="1758950"/>
          <p14:tracePt t="6267" x="7493000" y="1708150"/>
          <p14:tracePt t="6284" x="7486650" y="1638300"/>
          <p14:tracePt t="6300" x="7486650" y="1574800"/>
          <p14:tracePt t="6317" x="7486650" y="1530350"/>
          <p14:tracePt t="6335" x="7499350" y="1473200"/>
          <p14:tracePt t="6351" x="7518400" y="1416050"/>
          <p14:tracePt t="6367" x="7562850" y="1333500"/>
          <p14:tracePt t="6383" x="7575550" y="1295400"/>
          <p14:tracePt t="6401" x="7626350" y="1212850"/>
          <p14:tracePt t="6417" x="7677150" y="1136650"/>
          <p14:tracePt t="6434" x="7727950" y="1085850"/>
          <p14:tracePt t="6451" x="7785100" y="1035050"/>
          <p14:tracePt t="6467" x="7842250" y="990600"/>
          <p14:tracePt t="6484" x="7899400" y="946150"/>
          <p14:tracePt t="6500" x="7988300" y="895350"/>
          <p14:tracePt t="6517" x="8051800" y="882650"/>
          <p14:tracePt t="6534" x="8102600" y="876300"/>
          <p14:tracePt t="6551" x="8147050" y="876300"/>
          <p14:tracePt t="6567" x="8197850" y="876300"/>
          <p14:tracePt t="6584" x="8343900" y="908050"/>
          <p14:tracePt t="6601" x="8509000" y="952500"/>
          <p14:tracePt t="6618" x="8667750" y="1016000"/>
          <p14:tracePt t="6634" x="8832850" y="1111250"/>
          <p14:tracePt t="6651" x="8896350" y="1187450"/>
          <p14:tracePt t="6667" x="8902700" y="1212850"/>
          <p14:tracePt t="6684" x="8921750" y="1276350"/>
          <p14:tracePt t="6700" x="8909050" y="1416050"/>
          <p14:tracePt t="6717" x="8870950" y="1530350"/>
          <p14:tracePt t="6734" x="8782050" y="1644650"/>
          <p14:tracePt t="6750" x="8705850" y="1739900"/>
          <p14:tracePt t="6767" x="8553450" y="1879600"/>
          <p14:tracePt t="6784" x="8337550" y="2038350"/>
          <p14:tracePt t="6801" x="8070850" y="2190750"/>
          <p14:tracePt t="6818" x="7727950" y="2324100"/>
          <p14:tracePt t="6834" x="7531100" y="2368550"/>
          <p14:tracePt t="6851" x="6972300" y="2400300"/>
          <p14:tracePt t="6867" x="6743700" y="2400300"/>
          <p14:tracePt t="6884" x="6292850" y="2387600"/>
          <p14:tracePt t="6901" x="5613400" y="2254250"/>
          <p14:tracePt t="6917" x="5143500" y="2152650"/>
          <p14:tracePt t="6933" x="4699000" y="2051050"/>
          <p14:tracePt t="6950" x="4273550" y="1943100"/>
          <p14:tracePt t="6967" x="3829050" y="1828800"/>
          <p14:tracePt t="6984" x="3492500" y="1701800"/>
          <p14:tracePt t="7000" x="3200400" y="1530350"/>
          <p14:tracePt t="7017" x="2946400" y="1371600"/>
          <p14:tracePt t="7034" x="2762250" y="1219200"/>
          <p14:tracePt t="7051" x="2647950" y="1117600"/>
          <p14:tracePt t="7067" x="2552700" y="1009650"/>
          <p14:tracePt t="7084" x="2501900" y="908050"/>
          <p14:tracePt t="7101" x="2470150" y="838200"/>
          <p14:tracePt t="7117" x="2413000" y="762000"/>
          <p14:tracePt t="7134" x="2355850" y="685800"/>
          <p14:tracePt t="7151" x="2336800" y="647700"/>
          <p14:tracePt t="7167" x="2336800" y="641350"/>
          <p14:tracePt t="7183" x="2330450" y="628650"/>
          <p14:tracePt t="7201" x="2330450" y="584200"/>
          <p14:tracePt t="7217" x="2324100" y="539750"/>
          <p14:tracePt t="7234" x="2324100" y="495300"/>
          <p14:tracePt t="7251" x="2317750" y="476250"/>
          <p14:tracePt t="7267" x="2317750" y="457200"/>
          <p14:tracePt t="7284" x="2324100" y="444500"/>
          <p14:tracePt t="7301" x="2336800" y="425450"/>
          <p14:tracePt t="7317" x="2343150" y="425450"/>
          <p14:tracePt t="7333" x="2349500" y="419100"/>
          <p14:tracePt t="7350" x="2368550" y="419100"/>
          <p14:tracePt t="7367" x="2400300" y="419100"/>
          <p14:tracePt t="7384" x="2419350" y="425450"/>
          <p14:tracePt t="7400" x="2457450" y="431800"/>
          <p14:tracePt t="7417" x="2482850" y="450850"/>
          <p14:tracePt t="7434" x="2514600" y="469900"/>
          <p14:tracePt t="7451" x="2527300" y="476250"/>
          <p14:tracePt t="7455" x="2533650" y="476250"/>
          <p14:tracePt t="7468" x="2540000" y="482600"/>
          <p14:tracePt t="7483" x="2552700" y="495300"/>
          <p14:tracePt t="7500" x="2559050" y="501650"/>
          <p14:tracePt t="7517" x="2559050" y="514350"/>
          <p14:tracePt t="7534" x="2559050" y="520700"/>
          <p14:tracePt t="7550" x="2559050" y="533400"/>
          <p14:tracePt t="7567" x="2565400" y="558800"/>
          <p14:tracePt t="7584" x="2565400" y="571500"/>
          <p14:tracePt t="7601" x="2559050" y="603250"/>
          <p14:tracePt t="7617" x="2520950" y="654050"/>
          <p14:tracePt t="7633" x="2501900" y="666750"/>
          <p14:tracePt t="7650" x="2463800" y="698500"/>
          <p14:tracePt t="7667" x="2406650" y="749300"/>
          <p14:tracePt t="7683" x="2362200" y="781050"/>
          <p14:tracePt t="7700" x="2305050" y="819150"/>
          <p14:tracePt t="7717" x="2235200" y="863600"/>
          <p14:tracePt t="7734" x="2159000" y="901700"/>
          <p14:tracePt t="7751" x="2082800" y="952500"/>
          <p14:tracePt t="7767" x="1993900" y="1009650"/>
          <p14:tracePt t="7784" x="1892300" y="1054100"/>
          <p14:tracePt t="7800" x="1803400" y="1092200"/>
          <p14:tracePt t="7817" x="1727200" y="1111250"/>
          <p14:tracePt t="7834" x="1651000" y="1117600"/>
          <p14:tracePt t="7851" x="1600200" y="1123950"/>
          <p14:tracePt t="7867" x="1536700" y="1123950"/>
          <p14:tracePt t="7884" x="1454150" y="1111250"/>
          <p14:tracePt t="7901" x="1346200" y="1073150"/>
          <p14:tracePt t="7917" x="1295400" y="1054100"/>
          <p14:tracePt t="7934" x="1231900" y="1016000"/>
          <p14:tracePt t="7951" x="1168400" y="965200"/>
          <p14:tracePt t="7967" x="1130300" y="920750"/>
          <p14:tracePt t="7983" x="1104900" y="889000"/>
          <p14:tracePt t="8000" x="1079500" y="819150"/>
          <p14:tracePt t="8017" x="1060450" y="774700"/>
          <p14:tracePt t="8034" x="1054100" y="723900"/>
          <p14:tracePt t="8050" x="1054100" y="660400"/>
          <p14:tracePt t="8067" x="1054100" y="622300"/>
          <p14:tracePt t="8084" x="1066800" y="552450"/>
          <p14:tracePt t="8101" x="1111250" y="457200"/>
          <p14:tracePt t="8117" x="1123950" y="431800"/>
          <p14:tracePt t="8134" x="1181100" y="361950"/>
          <p14:tracePt t="8151" x="1250950" y="304800"/>
          <p14:tracePt t="8167" x="1327150" y="266700"/>
          <p14:tracePt t="8183" x="1416050" y="247650"/>
          <p14:tracePt t="8200" x="1460500" y="241300"/>
          <p14:tracePt t="8217" x="1689100" y="222250"/>
          <p14:tracePt t="8233" x="1835150" y="222250"/>
          <p14:tracePt t="8250" x="2006600" y="222250"/>
          <p14:tracePt t="8267" x="2184400" y="228600"/>
          <p14:tracePt t="8283" x="2343150" y="254000"/>
          <p14:tracePt t="8300" x="2470150" y="279400"/>
          <p14:tracePt t="8317" x="2559050" y="304800"/>
          <p14:tracePt t="8334" x="2660650" y="336550"/>
          <p14:tracePt t="8350" x="2762250" y="387350"/>
          <p14:tracePt t="8367" x="2844800" y="425450"/>
          <p14:tracePt t="8384" x="2959100" y="488950"/>
          <p14:tracePt t="8400" x="2971800" y="501650"/>
          <p14:tracePt t="8417" x="3009900" y="558800"/>
          <p14:tracePt t="8434" x="3028950" y="596900"/>
          <p14:tracePt t="8436" x="3028950" y="622300"/>
          <p14:tracePt t="8450" x="3041650" y="654050"/>
          <p14:tracePt t="8467" x="3048000" y="685800"/>
          <p14:tracePt t="8483" x="3048000" y="698500"/>
          <p14:tracePt t="8500" x="3048000" y="730250"/>
          <p14:tracePt t="8517" x="3048000" y="736600"/>
          <p14:tracePt t="8627" x="3060700" y="736600"/>
          <p14:tracePt t="8638" x="3092450" y="736600"/>
          <p14:tracePt t="8648" x="3130550" y="723900"/>
          <p14:tracePt t="8651" x="3181350" y="704850"/>
          <p14:tracePt t="8667" x="3302000" y="673100"/>
          <p14:tracePt t="8683" x="3403600" y="654050"/>
          <p14:tracePt t="8700" x="3683000" y="641350"/>
          <p14:tracePt t="8717" x="3879850" y="641350"/>
          <p14:tracePt t="8734" x="4044950" y="641350"/>
          <p14:tracePt t="8751" x="4165600" y="641350"/>
          <p14:tracePt t="8767" x="4318000" y="641350"/>
          <p14:tracePt t="8783" x="4457700" y="641350"/>
          <p14:tracePt t="8800" x="4565650" y="641350"/>
          <p14:tracePt t="8817" x="4641850" y="641350"/>
          <p14:tracePt t="8834" x="4711700" y="641350"/>
          <p14:tracePt t="8851" x="4787900" y="647700"/>
          <p14:tracePt t="8867" x="4851400" y="647700"/>
          <p14:tracePt t="8884" x="4914900" y="660400"/>
          <p14:tracePt t="8900" x="4978400" y="666750"/>
          <p14:tracePt t="8917" x="5029200" y="673100"/>
          <p14:tracePt t="8933" x="5111750" y="679450"/>
          <p14:tracePt t="8950" x="5143500" y="685800"/>
          <p14:tracePt t="8967" x="5156200" y="685800"/>
          <p14:tracePt t="8983" x="5181600" y="685800"/>
          <p14:tracePt t="9001" x="5207000" y="692150"/>
          <p14:tracePt t="9017" x="5213350" y="698500"/>
          <p14:tracePt t="9034" x="5219700" y="698500"/>
          <p14:tracePt t="9050" x="5232400" y="698500"/>
          <p14:tracePt t="9067" x="5245100" y="704850"/>
          <p14:tracePt t="9084" x="5257800" y="711200"/>
          <p14:tracePt t="9100" x="5270500" y="717550"/>
          <p14:tracePt t="9118" x="5276850" y="717550"/>
          <p14:tracePt t="9134" x="5283200" y="723900"/>
          <p14:tracePt t="9151" x="5289550" y="736600"/>
          <p14:tracePt t="9184" x="5295900" y="736600"/>
          <p14:tracePt t="9450" x="5302250" y="749300"/>
          <p14:tracePt t="9460" x="5302250" y="762000"/>
          <p14:tracePt t="9470" x="5302250" y="768350"/>
          <p14:tracePt t="9483" x="5302250" y="787400"/>
          <p14:tracePt t="9500" x="5302250" y="800100"/>
          <p14:tracePt t="9517" x="5302250" y="825500"/>
          <p14:tracePt t="9533" x="5302250" y="838200"/>
          <p14:tracePt t="9550" x="5302250" y="850900"/>
          <p14:tracePt t="9567" x="5295900" y="863600"/>
          <p14:tracePt t="9584" x="5283200" y="876300"/>
          <p14:tracePt t="9601" x="5270500" y="901700"/>
          <p14:tracePt t="9620" x="5245100" y="939800"/>
          <p14:tracePt t="9634" x="5226050" y="952500"/>
          <p14:tracePt t="9651" x="5207000" y="977900"/>
          <p14:tracePt t="9667" x="5194300" y="996950"/>
          <p14:tracePt t="9684" x="5175250" y="1016000"/>
          <p14:tracePt t="9701" x="5137150" y="1041400"/>
          <p14:tracePt t="9717" x="5111750" y="1060450"/>
          <p14:tracePt t="9734" x="5080000" y="1073150"/>
          <p14:tracePt t="9751" x="5048250" y="1085850"/>
          <p14:tracePt t="9767" x="5016500" y="1085850"/>
          <p14:tracePt t="9783" x="4921250" y="1111250"/>
          <p14:tracePt t="9800" x="4832350" y="1123950"/>
          <p14:tracePt t="9819" x="4768850" y="1136650"/>
          <p14:tracePt t="9834" x="4692650" y="1155700"/>
          <p14:tracePt t="9851" x="4572000" y="1162050"/>
          <p14:tracePt t="9867" x="4540250" y="1162050"/>
          <p14:tracePt t="9883" x="4476750" y="1162050"/>
          <p14:tracePt t="9900" x="4387850" y="1162050"/>
          <p14:tracePt t="9917" x="4330700" y="1162050"/>
          <p14:tracePt t="9934" x="4260850" y="1143000"/>
          <p14:tracePt t="9950" x="4241800" y="1136650"/>
          <p14:tracePt t="9966" x="4191000" y="1104900"/>
          <p14:tracePt t="9984" x="4152900" y="1079500"/>
          <p14:tracePt t="10000" x="4114800" y="1047750"/>
          <p14:tracePt t="10017" x="4083050" y="1022350"/>
          <p14:tracePt t="10033" x="4057650" y="984250"/>
          <p14:tracePt t="10050" x="4038600" y="958850"/>
          <p14:tracePt t="10067" x="4019550" y="927100"/>
          <p14:tracePt t="10084" x="4019550" y="901700"/>
          <p14:tracePt t="10100" x="4013200" y="876300"/>
          <p14:tracePt t="10119" x="4006850" y="838200"/>
          <p14:tracePt t="10133" x="4006850" y="819150"/>
          <p14:tracePt t="10150" x="4006850" y="793750"/>
          <p14:tracePt t="10167" x="4006850" y="762000"/>
          <p14:tracePt t="10184" x="4013200" y="736600"/>
          <p14:tracePt t="10200" x="4038600" y="673100"/>
          <p14:tracePt t="10217" x="4064000" y="641350"/>
          <p14:tracePt t="10233" x="4070350" y="628650"/>
          <p14:tracePt t="10250" x="4102100" y="584200"/>
          <p14:tracePt t="10267" x="4133850" y="558800"/>
          <p14:tracePt t="10284" x="4171950" y="533400"/>
          <p14:tracePt t="10300" x="4210050" y="501650"/>
          <p14:tracePt t="10319" x="4305300" y="425450"/>
          <p14:tracePt t="10333" x="4349750" y="400050"/>
          <p14:tracePt t="10350" x="4400550" y="381000"/>
          <p14:tracePt t="10367" x="4438650" y="361950"/>
          <p14:tracePt t="10384" x="4489450" y="355600"/>
          <p14:tracePt t="10401" x="4559300" y="349250"/>
          <p14:tracePt t="10417" x="4622800" y="342900"/>
          <p14:tracePt t="10434" x="4648200" y="342900"/>
          <p14:tracePt t="10437" x="4699000" y="336550"/>
          <p14:tracePt t="10450" x="4768850" y="336550"/>
          <p14:tracePt t="10466" x="4832350" y="336550"/>
          <p14:tracePt t="10483" x="4908550" y="336550"/>
          <p14:tracePt t="10500" x="4978400" y="336550"/>
          <p14:tracePt t="10517" x="5048250" y="336550"/>
          <p14:tracePt t="10534" x="5137150" y="355600"/>
          <p14:tracePt t="10550" x="5207000" y="374650"/>
          <p14:tracePt t="10567" x="5283200" y="400050"/>
          <p14:tracePt t="10584" x="5378450" y="431800"/>
          <p14:tracePt t="10600" x="5461000" y="463550"/>
          <p14:tracePt t="10619" x="5581650" y="527050"/>
          <p14:tracePt t="10634" x="5613400" y="546100"/>
          <p14:tracePt t="10650" x="5638800" y="577850"/>
          <p14:tracePt t="10667" x="5670550" y="596900"/>
          <p14:tracePt t="10684" x="5695950" y="622300"/>
          <p14:tracePt t="10700" x="5734050" y="660400"/>
          <p14:tracePt t="10719" x="5746750" y="692150"/>
          <p14:tracePt t="10734" x="5753100" y="698500"/>
          <p14:tracePt t="10750" x="5772150" y="742950"/>
          <p14:tracePt t="10767" x="5772150" y="768350"/>
          <p14:tracePt t="10784" x="5784850" y="800100"/>
          <p14:tracePt t="10800" x="5791200" y="838200"/>
          <p14:tracePt t="10819" x="5791200" y="844550"/>
          <p14:tracePt t="10833" x="5791200" y="857250"/>
          <p14:tracePt t="10850" x="5791200" y="863600"/>
          <p14:tracePt t="10867" x="5791200" y="869950"/>
          <p14:tracePt t="10884" x="5791200" y="882650"/>
          <p14:tracePt t="10927" x="5791200" y="889000"/>
          <p14:tracePt t="10983" x="5791200" y="895350"/>
          <p14:tracePt t="11020" x="5791200" y="901700"/>
          <p14:tracePt t="11050" x="5791200" y="908050"/>
          <p14:tracePt t="11655" x="5772150" y="908050"/>
          <p14:tracePt t="11663" x="5734050" y="920750"/>
          <p14:tracePt t="11668" x="5670550" y="946150"/>
          <p14:tracePt t="11683" x="5518150" y="1041400"/>
          <p14:tracePt t="11700" x="5416550" y="1104900"/>
          <p14:tracePt t="11717" x="5035550" y="1371600"/>
          <p14:tracePt t="11733" x="4743450" y="1549400"/>
          <p14:tracePt t="11751" x="4578350" y="1644650"/>
          <p14:tracePt t="11767" x="4457700" y="1695450"/>
          <p14:tracePt t="11784" x="4324350" y="1727200"/>
          <p14:tracePt t="11800" x="4216400" y="1739900"/>
          <p14:tracePt t="11817" x="4083050" y="1771650"/>
          <p14:tracePt t="11834" x="3911600" y="1816100"/>
          <p14:tracePt t="11851" x="3689350" y="1898650"/>
          <p14:tracePt t="11867" x="3448050" y="2019300"/>
          <p14:tracePt t="11884" x="3181350" y="2146300"/>
          <p14:tracePt t="11900" x="2927350" y="2247900"/>
          <p14:tracePt t="11917" x="2692400" y="2336800"/>
          <p14:tracePt t="11933" x="2444750" y="2413000"/>
          <p14:tracePt t="11950" x="2120900" y="2495550"/>
          <p14:tracePt t="11967" x="1987550" y="2520950"/>
          <p14:tracePt t="11983" x="1943100" y="2533650"/>
          <p14:tracePt t="12001" x="1841500" y="2552700"/>
          <p14:tracePt t="12017" x="1803400" y="2552700"/>
          <p14:tracePt t="12033" x="1739900" y="2565400"/>
          <p14:tracePt t="12050" x="1695450" y="2565400"/>
          <p14:tracePt t="12068" x="1612900" y="2565400"/>
          <p14:tracePt t="12083" x="1549400" y="2552700"/>
          <p14:tracePt t="12100" x="1485900" y="2533650"/>
          <p14:tracePt t="12117" x="1447800" y="2520950"/>
          <p14:tracePt t="12134" x="1409700" y="2514600"/>
          <p14:tracePt t="12151" x="1365250" y="2508250"/>
          <p14:tracePt t="12167" x="1352550" y="2508250"/>
          <p14:tracePt t="12185" x="1346200" y="2508250"/>
          <p14:tracePt t="12217" x="1346200" y="2533650"/>
          <p14:tracePt t="12233" x="1346200" y="2565400"/>
          <p14:tracePt t="12250" x="1346200" y="2628900"/>
          <p14:tracePt t="12268" x="1358900" y="2692400"/>
          <p14:tracePt t="12283" x="1397000" y="2781300"/>
          <p14:tracePt t="12300" x="1441450" y="2863850"/>
          <p14:tracePt t="12317" x="1466850" y="2895600"/>
          <p14:tracePt t="12333" x="1479550" y="2901950"/>
          <p14:tracePt t="12350" x="1492250" y="2901950"/>
          <p14:tracePt t="12383" x="1498600" y="2901950"/>
          <p14:tracePt t="12400" x="1504950" y="2901950"/>
          <p14:tracePt t="12449" x="1511300" y="2901950"/>
          <p14:tracePt t="12459" x="1517650" y="2914650"/>
          <p14:tracePt t="12469" x="1517650" y="2921000"/>
          <p14:tracePt t="12483" x="1524000" y="2940050"/>
          <p14:tracePt t="12500" x="1524000" y="2971800"/>
          <p14:tracePt t="12516" x="1524000" y="2978150"/>
          <p14:tracePt t="12551" x="1524000" y="2984500"/>
          <p14:tracePt t="13774" x="1530350" y="2984500"/>
          <p14:tracePt t="13783" x="1543050" y="2984500"/>
          <p14:tracePt t="13793" x="1555750" y="2971800"/>
          <p14:tracePt t="13799" x="1562100" y="2971800"/>
          <p14:tracePt t="13816" x="1562100" y="2959100"/>
          <p14:tracePt t="13833" x="1568450" y="2959100"/>
          <p14:tracePt t="13850" x="1574800" y="2959100"/>
          <p14:tracePt t="13866" x="1587500" y="2946400"/>
          <p14:tracePt t="13883" x="1606550" y="2927350"/>
          <p14:tracePt t="13901" x="1619250" y="2927350"/>
          <p14:tracePt t="13917" x="1631950" y="2921000"/>
          <p14:tracePt t="13933" x="1644650" y="2914650"/>
          <p14:tracePt t="13950" x="1651000" y="2901950"/>
          <p14:tracePt t="13955" x="1657350" y="2895600"/>
          <p14:tracePt t="13967" x="1676400" y="2870200"/>
          <p14:tracePt t="13983" x="1682750" y="2857500"/>
          <p14:tracePt t="14017" x="1682750" y="2851150"/>
          <p14:tracePt t="14315" x="1682750" y="2857500"/>
          <p14:tracePt t="14323" x="1676400" y="2863850"/>
          <p14:tracePt t="14337" x="1676400" y="2870200"/>
          <p14:tracePt t="14349" x="1670050" y="2870200"/>
          <p14:tracePt t="14366" x="1663700" y="2889250"/>
          <p14:tracePt t="14383" x="1657350" y="2895600"/>
          <p14:tracePt t="14400" x="1644650" y="2908300"/>
          <p14:tracePt t="14417" x="1631950" y="2927350"/>
          <p14:tracePt t="14433" x="1612900" y="2952750"/>
          <p14:tracePt t="14449" x="1581150" y="2990850"/>
          <p14:tracePt t="14466" x="1562100" y="3016250"/>
          <p14:tracePt t="14483" x="1549400" y="3022600"/>
          <p14:tracePt t="14500" x="1511300" y="3054350"/>
          <p14:tracePt t="14516" x="1485900" y="3060700"/>
          <p14:tracePt t="14533" x="1454150" y="3079750"/>
          <p14:tracePt t="14550" x="1422400" y="3086100"/>
          <p14:tracePt t="14566" x="1377950" y="3092450"/>
          <p14:tracePt t="14583" x="1346200" y="3092450"/>
          <p14:tracePt t="14600" x="1238250" y="3092450"/>
          <p14:tracePt t="14616" x="1123950" y="3092450"/>
          <p14:tracePt t="14633" x="1041400" y="3073400"/>
          <p14:tracePt t="14650" x="927100" y="3054350"/>
          <p14:tracePt t="14666" x="755650" y="3016250"/>
          <p14:tracePt t="14683" x="711200" y="3003550"/>
          <p14:tracePt t="14699" x="609600" y="2984500"/>
          <p14:tracePt t="14716" x="482600" y="2940050"/>
          <p14:tracePt t="14733" x="425450" y="2908300"/>
          <p14:tracePt t="14749" x="368300" y="2863850"/>
          <p14:tracePt t="14766" x="298450" y="2819400"/>
          <p14:tracePt t="14783" x="228600" y="2749550"/>
          <p14:tracePt t="14800" x="184150" y="2698750"/>
          <p14:tracePt t="14816" x="139700" y="2622550"/>
          <p14:tracePt t="14833" x="120650" y="2565400"/>
          <p14:tracePt t="14849" x="101600" y="2501900"/>
          <p14:tracePt t="14866" x="95250" y="2413000"/>
          <p14:tracePt t="14883" x="95250" y="2393950"/>
          <p14:tracePt t="14899" x="101600" y="2349500"/>
          <p14:tracePt t="14916" x="120650" y="2305050"/>
          <p14:tracePt t="14933" x="139700" y="2273300"/>
          <p14:tracePt t="14949" x="177800" y="2241550"/>
          <p14:tracePt t="14952" x="190500" y="2222500"/>
          <p14:tracePt t="14966" x="234950" y="2184400"/>
          <p14:tracePt t="14983" x="285750" y="2159000"/>
          <p14:tracePt t="15000" x="311150" y="2146300"/>
          <p14:tracePt t="15016" x="406400" y="2108200"/>
          <p14:tracePt t="15033" x="508000" y="2076450"/>
          <p14:tracePt t="15049" x="596900" y="2051050"/>
          <p14:tracePt t="15066" x="660400" y="2038350"/>
          <p14:tracePt t="15083" x="711200" y="2025650"/>
          <p14:tracePt t="15099" x="768350" y="2012950"/>
          <p14:tracePt t="15116" x="812800" y="2012950"/>
          <p14:tracePt t="15133" x="882650" y="2012950"/>
          <p14:tracePt t="15149" x="939800" y="2012950"/>
          <p14:tracePt t="15166" x="1041400" y="2038350"/>
          <p14:tracePt t="15183" x="1117600" y="2070100"/>
          <p14:tracePt t="15199" x="1187450" y="2101850"/>
          <p14:tracePt t="15216" x="1320800" y="2190750"/>
          <p14:tracePt t="15233" x="1384300" y="2235200"/>
          <p14:tracePt t="15250" x="1441450" y="2292350"/>
          <p14:tracePt t="15266" x="1466850" y="2330450"/>
          <p14:tracePt t="15283" x="1485900" y="2374900"/>
          <p14:tracePt t="15299" x="1492250" y="2425700"/>
          <p14:tracePt t="15316" x="1492250" y="2482850"/>
          <p14:tracePt t="15333" x="1492250" y="2527300"/>
          <p14:tracePt t="15349" x="1492250" y="2571750"/>
          <p14:tracePt t="15366" x="1492250" y="2641600"/>
          <p14:tracePt t="15383" x="1492250" y="2749550"/>
          <p14:tracePt t="15399" x="1492250" y="2832100"/>
          <p14:tracePt t="15416" x="1492250" y="2901950"/>
          <p14:tracePt t="15432" x="1492250" y="2959100"/>
          <p14:tracePt t="15449" x="1492250" y="2990850"/>
          <p14:tracePt t="15466" x="1473200" y="3035300"/>
          <p14:tracePt t="15482" x="1466850" y="3054350"/>
          <p14:tracePt t="15499" x="1454150" y="3073400"/>
          <p14:tracePt t="15516" x="1435100" y="3092450"/>
          <p14:tracePt t="15532" x="1422400" y="3105150"/>
          <p14:tracePt t="15549" x="1403350" y="3117850"/>
          <p14:tracePt t="15566" x="1390650" y="3130550"/>
          <p14:tracePt t="15583" x="1377950" y="3130550"/>
          <p14:tracePt t="15599" x="1358900" y="3149600"/>
          <p14:tracePt t="15616" x="1333500" y="3155950"/>
          <p14:tracePt t="15632" x="1289050" y="3168650"/>
          <p14:tracePt t="15649" x="1263650" y="3175000"/>
          <p14:tracePt t="15666" x="1231900" y="3181350"/>
          <p14:tracePt t="15682" x="1219200" y="3181350"/>
          <p14:tracePt t="15699" x="1193800" y="3181350"/>
          <p14:tracePt t="15716" x="1168400" y="3181350"/>
          <p14:tracePt t="15732" x="1123950" y="3181350"/>
          <p14:tracePt t="15749" x="1117600" y="3181350"/>
          <p14:tracePt t="16169" x="1117600" y="3168650"/>
          <p14:tracePt t="16177" x="1136650" y="3155950"/>
          <p14:tracePt t="16187" x="1168400" y="3124200"/>
          <p14:tracePt t="16199" x="1206500" y="3098800"/>
          <p14:tracePt t="16216" x="1352550" y="3016250"/>
          <p14:tracePt t="16232" x="1466850" y="2971800"/>
          <p14:tracePt t="16249" x="1581150" y="2927350"/>
          <p14:tracePt t="16266" x="1689100" y="2882900"/>
          <p14:tracePt t="16283" x="1797050" y="2844800"/>
          <p14:tracePt t="16300" x="1873250" y="2819400"/>
          <p14:tracePt t="16316" x="1949450" y="2800350"/>
          <p14:tracePt t="16332" x="2038350" y="2774950"/>
          <p14:tracePt t="16349" x="2127250" y="2749550"/>
          <p14:tracePt t="16366" x="2178050" y="2736850"/>
          <p14:tracePt t="16382" x="2260600" y="2705100"/>
          <p14:tracePt t="16399" x="2292350" y="2692400"/>
          <p14:tracePt t="16416" x="2330450" y="2679700"/>
          <p14:tracePt t="16433" x="2368550" y="2667000"/>
          <p14:tracePt t="16449" x="2393950" y="2660650"/>
          <p14:tracePt t="16466" x="2425700" y="2647950"/>
          <p14:tracePt t="16483" x="2451100" y="2635250"/>
          <p14:tracePt t="16499" x="2463800" y="2622550"/>
          <p14:tracePt t="16516" x="2476500" y="2616200"/>
          <p14:tracePt t="16533" x="2495550" y="2609850"/>
          <p14:tracePt t="16550" x="2508250" y="2603500"/>
          <p14:tracePt t="16566" x="2533650" y="2590800"/>
          <p14:tracePt t="16583" x="2546350" y="2578100"/>
          <p14:tracePt t="16599" x="2559050" y="2578100"/>
          <p14:tracePt t="16616" x="2571750" y="2571750"/>
          <p14:tracePt t="16649" x="2578100" y="2565400"/>
          <p14:tracePt t="16683" x="2578100" y="2559050"/>
          <p14:tracePt t="16995" x="2578100" y="2565400"/>
          <p14:tracePt t="17012" x="2578100" y="2571750"/>
          <p14:tracePt t="17025" x="2578100" y="2578100"/>
          <p14:tracePt t="17035" x="2571750" y="2578100"/>
          <p14:tracePt t="17049" x="2559050" y="2584450"/>
          <p14:tracePt t="17066" x="2546350" y="2597150"/>
          <p14:tracePt t="17083" x="2527300" y="2609850"/>
          <p14:tracePt t="17099" x="2508250" y="2635250"/>
          <p14:tracePt t="17116" x="2476500" y="2647950"/>
          <p14:tracePt t="17133" x="2451100" y="2660650"/>
          <p14:tracePt t="17149" x="2425700" y="2667000"/>
          <p14:tracePt t="17166" x="2413000" y="2673350"/>
          <p14:tracePt t="17182" x="2381250" y="2692400"/>
          <p14:tracePt t="17199" x="2362200" y="2692400"/>
          <p14:tracePt t="17216" x="2324100" y="2711450"/>
          <p14:tracePt t="17233" x="2311400" y="2711450"/>
          <p14:tracePt t="17251" x="2241550" y="2730500"/>
          <p14:tracePt t="17266" x="2216150" y="2730500"/>
          <p14:tracePt t="17283" x="2190750" y="2736850"/>
          <p14:tracePt t="17299" x="2165350" y="2736850"/>
          <p14:tracePt t="17316" x="2152650" y="2736850"/>
          <p14:tracePt t="17333" x="2127250" y="2736850"/>
          <p14:tracePt t="17349" x="2089150" y="2705100"/>
          <p14:tracePt t="17366" x="2051050" y="2673350"/>
          <p14:tracePt t="17383" x="2032000" y="2641600"/>
          <p14:tracePt t="17399" x="2000250" y="2603500"/>
          <p14:tracePt t="17417" x="1962150" y="2527300"/>
          <p14:tracePt t="17433" x="1962150" y="2514600"/>
          <p14:tracePt t="17449" x="1949450" y="2495550"/>
          <p14:tracePt t="17466" x="1949450" y="2470150"/>
          <p14:tracePt t="17482" x="1949450" y="2432050"/>
          <p14:tracePt t="17499" x="1949450" y="2419350"/>
          <p14:tracePt t="17516" x="1955800" y="2381250"/>
          <p14:tracePt t="17533" x="1981200" y="2349500"/>
          <p14:tracePt t="17549" x="1987550" y="2330450"/>
          <p14:tracePt t="17566" x="2025650" y="2286000"/>
          <p14:tracePt t="17582" x="2063750" y="2254250"/>
          <p14:tracePt t="17600" x="2082800" y="2235200"/>
          <p14:tracePt t="17616" x="2108200" y="2222500"/>
          <p14:tracePt t="17632" x="2133600" y="2209800"/>
          <p14:tracePt t="17649" x="2171700" y="2197100"/>
          <p14:tracePt t="17666" x="2203450" y="2197100"/>
          <p14:tracePt t="17682" x="2228850" y="2197100"/>
          <p14:tracePt t="17699" x="2254250" y="2197100"/>
          <p14:tracePt t="17716" x="2286000" y="2197100"/>
          <p14:tracePt t="17732" x="2425700" y="2228850"/>
          <p14:tracePt t="17749" x="2476500" y="2247900"/>
          <p14:tracePt t="17765" x="2540000" y="2279650"/>
          <p14:tracePt t="17782" x="2590800" y="2317750"/>
          <p14:tracePt t="17799" x="2609850" y="2343150"/>
          <p14:tracePt t="17815" x="2616200" y="2362200"/>
          <p14:tracePt t="17832" x="2616200" y="2381250"/>
          <p14:tracePt t="17850" x="2616200" y="2393950"/>
          <p14:tracePt t="17866" x="2616200" y="2413000"/>
          <p14:tracePt t="17883" x="2616200" y="2432050"/>
          <p14:tracePt t="17900" x="2616200" y="2451100"/>
          <p14:tracePt t="17916" x="2603500" y="2482850"/>
          <p14:tracePt t="17933" x="2590800" y="2514600"/>
          <p14:tracePt t="17967" x="2584450" y="2533650"/>
          <p14:tracePt t="17999" x="2584450" y="2540000"/>
          <p14:tracePt t="18114" x="2590800" y="2540000"/>
          <p14:tracePt t="18123" x="2603500" y="2533650"/>
          <p14:tracePt t="18132" x="2616200" y="2533650"/>
          <p14:tracePt t="18149" x="2692400" y="2508250"/>
          <p14:tracePt t="18167" x="2794000" y="2489200"/>
          <p14:tracePt t="18184" x="2933700" y="2476500"/>
          <p14:tracePt t="18199" x="3270250" y="2463800"/>
          <p14:tracePt t="18216" x="3486150" y="2463800"/>
          <p14:tracePt t="18217" x="3625850" y="2463800"/>
          <p14:tracePt t="18232" x="4006850" y="2463800"/>
          <p14:tracePt t="18249" x="4279900" y="2463800"/>
          <p14:tracePt t="18267" x="5099050" y="2495550"/>
          <p14:tracePt t="18283" x="5588000" y="2527300"/>
          <p14:tracePt t="18299" x="6057900" y="2552700"/>
          <p14:tracePt t="18315" x="6445250" y="2559050"/>
          <p14:tracePt t="18332" x="6654800" y="2559050"/>
          <p14:tracePt t="18349" x="6800850" y="2559050"/>
          <p14:tracePt t="18367" x="6940550" y="2571750"/>
          <p14:tracePt t="18383" x="7073900" y="2578100"/>
          <p14:tracePt t="18399" x="7213600" y="2584450"/>
          <p14:tracePt t="18417" x="7378700" y="2584450"/>
          <p14:tracePt t="18432" x="7486650" y="2584450"/>
          <p14:tracePt t="18449" x="7537450" y="2584450"/>
          <p14:tracePt t="18466" x="7639050" y="2584450"/>
          <p14:tracePt t="18482" x="7759700" y="2584450"/>
          <p14:tracePt t="18500" x="7823200" y="2584450"/>
          <p14:tracePt t="18516" x="8058150" y="2559050"/>
          <p14:tracePt t="18533" x="8235950" y="2552700"/>
          <p14:tracePt t="18549" x="8375650" y="2533650"/>
          <p14:tracePt t="18567" x="8470900" y="2520950"/>
          <p14:tracePt t="18582" x="8540750" y="2508250"/>
          <p14:tracePt t="18599" x="8610600" y="2501900"/>
          <p14:tracePt t="18616" x="8699500" y="2501900"/>
          <p14:tracePt t="18633" x="8756650" y="2501900"/>
          <p14:tracePt t="18649" x="8807450" y="2508250"/>
          <p14:tracePt t="18666" x="8921750" y="2527300"/>
          <p14:tracePt t="18682" x="9029700" y="2546350"/>
          <p14:tracePt t="18699" x="9131300" y="2571750"/>
          <p14:tracePt t="18716" x="9448800" y="2686050"/>
          <p14:tracePt t="18733" x="9531350" y="2705100"/>
          <p14:tracePt t="18749" x="9683750" y="2730500"/>
          <p14:tracePt t="18768" x="9766300" y="2749550"/>
          <p14:tracePt t="18919" x="9766300" y="2755900"/>
          <p14:tracePt t="18943" x="9753600" y="2755900"/>
          <p14:tracePt t="18953" x="9740900" y="2762250"/>
          <p14:tracePt t="18957" x="9715500" y="2774950"/>
          <p14:tracePt t="18968" x="9696450" y="2774950"/>
          <p14:tracePt t="18983" x="9620250" y="2774950"/>
          <p14:tracePt t="19000" x="9563100" y="2774950"/>
          <p14:tracePt t="19016" x="9531350" y="2774950"/>
          <p14:tracePt t="19033" x="9436100" y="2755900"/>
          <p14:tracePt t="19049" x="9359900" y="2730500"/>
          <p14:tracePt t="19066" x="9251950" y="2686050"/>
          <p14:tracePt t="19082" x="9175750" y="2647950"/>
          <p14:tracePt t="19099" x="9131300" y="2616200"/>
          <p14:tracePt t="19116" x="9086850" y="2578100"/>
          <p14:tracePt t="19133" x="9074150" y="2540000"/>
          <p14:tracePt t="19149" x="9067800" y="2501900"/>
          <p14:tracePt t="19166" x="9067800" y="2470150"/>
          <p14:tracePt t="19182" x="9080500" y="2438400"/>
          <p14:tracePt t="19199" x="9099550" y="2381250"/>
          <p14:tracePt t="19216" x="9105900" y="2368550"/>
          <p14:tracePt t="19233" x="9124950" y="2324100"/>
          <p14:tracePt t="19249" x="9137650" y="2298700"/>
          <p14:tracePt t="19266" x="9144000" y="2260600"/>
          <p14:tracePt t="19282" x="9156700" y="2241550"/>
          <p14:tracePt t="19299" x="9156700" y="2235200"/>
          <p14:tracePt t="19316" x="9175750" y="2203450"/>
          <p14:tracePt t="19332" x="9188450" y="2184400"/>
          <p14:tracePt t="19349" x="9201150" y="2165350"/>
          <p14:tracePt t="19366" x="9220200" y="2146300"/>
          <p14:tracePt t="19383" x="9239250" y="2133600"/>
          <p14:tracePt t="19400" x="9264650" y="2127250"/>
          <p14:tracePt t="19415" x="9315450" y="2127250"/>
          <p14:tracePt t="19432" x="9353550" y="2133600"/>
          <p14:tracePt t="19449" x="9366250" y="2139950"/>
          <p14:tracePt t="19451" x="9378950" y="2139950"/>
          <p14:tracePt t="19466" x="9385300" y="2139950"/>
          <p14:tracePt t="19482" x="9391650" y="2146300"/>
          <p14:tracePt t="19499" x="9398000" y="2146300"/>
          <p14:tracePt t="19516" x="9398000" y="2152650"/>
          <p14:tracePt t="19532" x="9417050" y="2178050"/>
          <p14:tracePt t="19549" x="9417050" y="2190750"/>
          <p14:tracePt t="19566" x="9436100" y="2216150"/>
          <p14:tracePt t="19582" x="9436100" y="2241550"/>
          <p14:tracePt t="19599" x="9505950" y="2298700"/>
          <p14:tracePt t="19616" x="9594850" y="2343150"/>
          <p14:tracePt t="19632" x="9709150" y="2393950"/>
          <p14:tracePt t="19649" x="9791700" y="2419350"/>
          <p14:tracePt t="19666" x="9823450" y="2432050"/>
          <p14:tracePt t="19682" x="9829800" y="2432050"/>
          <p14:tracePt t="19761" x="9829800" y="2438400"/>
          <p14:tracePt t="19766" x="9829800" y="2444750"/>
          <p14:tracePt t="19782" x="9829800" y="2457450"/>
          <p14:tracePt t="19799" x="9829800" y="2463800"/>
          <p14:tracePt t="19816" x="9823450" y="2495550"/>
          <p14:tracePt t="19832" x="9817100" y="2514600"/>
          <p14:tracePt t="19849" x="9817100" y="2520950"/>
          <p14:tracePt t="19882" x="9817100" y="2527300"/>
          <p14:tracePt t="19899" x="9810750" y="2527300"/>
          <p14:tracePt t="20020" x="9804400" y="2527300"/>
          <p14:tracePt t="20028" x="9798050" y="2527300"/>
          <p14:tracePt t="20281" x="9791700" y="2527300"/>
          <p14:tracePt t="20304" x="9785350" y="2527300"/>
          <p14:tracePt t="20309" x="9779000" y="2527300"/>
          <p14:tracePt t="20316" x="9753600" y="2520950"/>
          <p14:tracePt t="20333" x="9715500" y="2514600"/>
          <p14:tracePt t="20349" x="9639300" y="2514600"/>
          <p14:tracePt t="20366" x="9493250" y="2514600"/>
          <p14:tracePt t="20383" x="9239250" y="2520950"/>
          <p14:tracePt t="20399" x="9023350" y="2540000"/>
          <p14:tracePt t="20415" x="8699500" y="2578100"/>
          <p14:tracePt t="20432" x="8299450" y="2641600"/>
          <p14:tracePt t="20449" x="7931150" y="2660650"/>
          <p14:tracePt t="20451" x="7727950" y="2692400"/>
          <p14:tracePt t="20466" x="7524750" y="2692400"/>
          <p14:tracePt t="20482" x="6870700" y="2692400"/>
          <p14:tracePt t="20499" x="6629400" y="2692400"/>
          <p14:tracePt t="20515" x="6146800" y="2692400"/>
          <p14:tracePt t="20532" x="5473700" y="2692400"/>
          <p14:tracePt t="20549" x="5105400" y="2698750"/>
          <p14:tracePt t="20565" x="4724400" y="2698750"/>
          <p14:tracePt t="20582" x="4425950" y="2711450"/>
          <p14:tracePt t="20599" x="4229100" y="2711450"/>
          <p14:tracePt t="20616" x="4070350" y="2717800"/>
          <p14:tracePt t="20633" x="3943350" y="2717800"/>
          <p14:tracePt t="20649" x="3841750" y="2717800"/>
          <p14:tracePt t="20666" x="3740150" y="2717800"/>
          <p14:tracePt t="20683" x="3657600" y="2717800"/>
          <p14:tracePt t="20699" x="3625850" y="2717800"/>
          <p14:tracePt t="20715" x="3587750" y="2717800"/>
          <p14:tracePt t="20732" x="3492500" y="2717800"/>
          <p14:tracePt t="20749" x="3403600" y="2717800"/>
          <p14:tracePt t="20766" x="3302000" y="2717800"/>
          <p14:tracePt t="20783" x="3244850" y="2724150"/>
          <p14:tracePt t="20799" x="3155950" y="2736850"/>
          <p14:tracePt t="20815" x="3117850" y="2755900"/>
          <p14:tracePt t="20832" x="3028950" y="2768600"/>
          <p14:tracePt t="20849" x="2984500" y="2781300"/>
          <p14:tracePt t="20865" x="2927350" y="2800350"/>
          <p14:tracePt t="20882" x="2876550" y="2813050"/>
          <p14:tracePt t="20899" x="2806700" y="2844800"/>
          <p14:tracePt t="20915" x="2743200" y="2876550"/>
          <p14:tracePt t="20932" x="2679700" y="2895600"/>
          <p14:tracePt t="20949" x="2616200" y="2927350"/>
          <p14:tracePt t="20953" x="2590800" y="2940050"/>
          <p14:tracePt t="20966" x="2571750" y="2946400"/>
          <p14:tracePt t="20983" x="2533650" y="2965450"/>
          <p14:tracePt t="20999" x="2520950" y="2978150"/>
          <p14:tracePt t="21016" x="2514600" y="2978150"/>
          <p14:tracePt t="21032" x="2501900" y="2984500"/>
          <p14:tracePt t="21065" x="2495550" y="2984500"/>
          <p14:tracePt t="21591" x="2495550" y="2990850"/>
          <p14:tracePt t="21600" x="2489200" y="2997200"/>
          <p14:tracePt t="21603" x="2489200" y="3009900"/>
          <p14:tracePt t="21615" x="2489200" y="3028950"/>
          <p14:tracePt t="21633" x="2470150" y="3048000"/>
          <p14:tracePt t="21649" x="2457450" y="3086100"/>
          <p14:tracePt t="21665" x="2451100" y="3111500"/>
          <p14:tracePt t="21682" x="2438400" y="3143250"/>
          <p14:tracePt t="21698" x="2413000" y="3175000"/>
          <p14:tracePt t="21715" x="2406650" y="3175000"/>
          <p14:tracePt t="21732" x="2387600" y="3187700"/>
          <p14:tracePt t="21749" x="2355850" y="3200400"/>
          <p14:tracePt t="21766" x="2336800" y="3200400"/>
          <p14:tracePt t="21782" x="2324100" y="3206750"/>
          <p14:tracePt t="21799" x="2311400" y="3206750"/>
          <p14:tracePt t="21816" x="2279650" y="3206750"/>
          <p14:tracePt t="21832" x="2254250" y="3206750"/>
          <p14:tracePt t="21849" x="2222500" y="3206750"/>
          <p14:tracePt t="21866" x="2190750" y="3206750"/>
          <p14:tracePt t="21882" x="2159000" y="3187700"/>
          <p14:tracePt t="21899" x="2120900" y="3155950"/>
          <p14:tracePt t="21916" x="2070100" y="3136900"/>
          <p14:tracePt t="21932" x="2032000" y="3105150"/>
          <p14:tracePt t="21938" x="2019300" y="3086100"/>
          <p14:tracePt t="21949" x="2000250" y="3079750"/>
          <p14:tracePt t="21965" x="1962150" y="3054350"/>
          <p14:tracePt t="21982" x="1943100" y="3022600"/>
          <p14:tracePt t="21999" x="1911350" y="2971800"/>
          <p14:tracePt t="22016" x="1898650" y="2952750"/>
          <p14:tracePt t="22032" x="1892300" y="2940050"/>
          <p14:tracePt t="22049" x="1879600" y="2901950"/>
          <p14:tracePt t="22066" x="1879600" y="2876550"/>
          <p14:tracePt t="22082" x="1879600" y="2838450"/>
          <p14:tracePt t="22099" x="1879600" y="2819400"/>
          <p14:tracePt t="22115" x="1885950" y="2794000"/>
          <p14:tracePt t="22132" x="1892300" y="2774950"/>
          <p14:tracePt t="22149" x="1924050" y="2736850"/>
          <p14:tracePt t="22165" x="1955800" y="2711450"/>
          <p14:tracePt t="22182" x="2000250" y="2686050"/>
          <p14:tracePt t="22199" x="2032000" y="2667000"/>
          <p14:tracePt t="22215" x="2089150" y="2647950"/>
          <p14:tracePt t="22232" x="2101850" y="2647950"/>
          <p14:tracePt t="22249" x="2139950" y="2641600"/>
          <p14:tracePt t="22265" x="2171700" y="2628900"/>
          <p14:tracePt t="22282" x="2235200" y="2622550"/>
          <p14:tracePt t="22299" x="2266950" y="2622550"/>
          <p14:tracePt t="22315" x="2286000" y="2622550"/>
          <p14:tracePt t="22332" x="2362200" y="2635250"/>
          <p14:tracePt t="22348" x="2419350" y="2654300"/>
          <p14:tracePt t="22365" x="2482850" y="2667000"/>
          <p14:tracePt t="22382" x="2527300" y="2692400"/>
          <p14:tracePt t="22399" x="2552700" y="2711450"/>
          <p14:tracePt t="22415" x="2584450" y="2736850"/>
          <p14:tracePt t="22432" x="2590800" y="2755900"/>
          <p14:tracePt t="22448" x="2603500" y="2781300"/>
          <p14:tracePt t="22465" x="2609850" y="2800350"/>
          <p14:tracePt t="22482" x="2609850" y="2825750"/>
          <p14:tracePt t="22498" x="2609850" y="2882900"/>
          <p14:tracePt t="22515" x="2609850" y="2921000"/>
          <p14:tracePt t="22532" x="2609850" y="2940050"/>
          <p14:tracePt t="22549" x="2609850" y="2978150"/>
          <p14:tracePt t="22566" x="2603500" y="3009900"/>
          <p14:tracePt t="22582" x="2597150" y="3035300"/>
          <p14:tracePt t="22599" x="2584450" y="3060700"/>
          <p14:tracePt t="22615" x="2559050" y="3098800"/>
          <p14:tracePt t="22632" x="2540000" y="3143250"/>
          <p14:tracePt t="22648" x="2508250" y="3194050"/>
          <p14:tracePt t="22665" x="2476500" y="3238500"/>
          <p14:tracePt t="22682" x="2444750" y="3257550"/>
          <p14:tracePt t="22699" x="2425700" y="3276600"/>
          <p14:tracePt t="22715" x="2413000" y="3282950"/>
          <p14:tracePt t="22732" x="2393950" y="3282950"/>
          <p14:tracePt t="22750" x="2368550" y="3282950"/>
          <p14:tracePt t="22765" x="2343150" y="3282950"/>
          <p14:tracePt t="22767" x="2324100" y="3276600"/>
          <p14:tracePt t="22782" x="2273300" y="3276600"/>
          <p14:tracePt t="22799" x="2222500" y="3257550"/>
          <p14:tracePt t="22815" x="2184400" y="3251200"/>
          <p14:tracePt t="22832" x="2076450" y="3219450"/>
          <p14:tracePt t="22848" x="2019300" y="3194050"/>
          <p14:tracePt t="22865" x="1962150" y="3168650"/>
          <p14:tracePt t="22882" x="1898650" y="3130550"/>
          <p14:tracePt t="22899" x="1847850" y="3098800"/>
          <p14:tracePt t="22915" x="1784350" y="3041650"/>
          <p14:tracePt t="22932" x="1746250" y="3003550"/>
          <p14:tracePt t="22948" x="1714500" y="2965450"/>
          <p14:tracePt t="22965" x="1695450" y="2927350"/>
          <p14:tracePt t="22983" x="1676400" y="2857500"/>
          <p14:tracePt t="22998" x="1676400" y="2819400"/>
          <p14:tracePt t="23015" x="1676400" y="2787650"/>
          <p14:tracePt t="23032" x="1676400" y="2749550"/>
          <p14:tracePt t="23049" x="1676400" y="2686050"/>
          <p14:tracePt t="23065" x="1676400" y="2660650"/>
          <p14:tracePt t="23082" x="1695450" y="2635250"/>
          <p14:tracePt t="23099" x="1708150" y="2609850"/>
          <p14:tracePt t="23115" x="1714500" y="2590800"/>
          <p14:tracePt t="23132" x="1727200" y="2578100"/>
          <p14:tracePt t="23148" x="1733550" y="2571750"/>
          <p14:tracePt t="23165" x="1739900" y="2565400"/>
          <p14:tracePt t="23185" x="1739900" y="2559050"/>
          <p14:tracePt t="23199" x="1746250" y="2559050"/>
          <p14:tracePt t="23303" x="1758950" y="2559050"/>
          <p14:tracePt t="23313" x="1778000" y="2559050"/>
          <p14:tracePt t="23317" x="1809750" y="2559050"/>
          <p14:tracePt t="23332" x="1905000" y="2559050"/>
          <p14:tracePt t="23348" x="2063750" y="2559050"/>
          <p14:tracePt t="23365" x="2298700" y="2559050"/>
          <p14:tracePt t="23382" x="2438400" y="2559050"/>
          <p14:tracePt t="23399" x="3041650" y="2559050"/>
          <p14:tracePt t="23415" x="3511550" y="2559050"/>
          <p14:tracePt t="23432" x="4076700" y="2559050"/>
          <p14:tracePt t="23448" x="4597400" y="2578100"/>
          <p14:tracePt t="23465" x="5029200" y="2578100"/>
          <p14:tracePt t="23482" x="5410200" y="2578100"/>
          <p14:tracePt t="23499" x="5829300" y="2590800"/>
          <p14:tracePt t="23515" x="6343650" y="2590800"/>
          <p14:tracePt t="23532" x="7162800" y="2609850"/>
          <p14:tracePt t="23549" x="7645400" y="2609850"/>
          <p14:tracePt t="23565" x="8058150" y="2622550"/>
          <p14:tracePt t="23583" x="8286750" y="2622550"/>
          <p14:tracePt t="23599" x="8394700" y="2622550"/>
          <p14:tracePt t="23615" x="8483600" y="2622550"/>
          <p14:tracePt t="23632" x="8528050" y="2622550"/>
          <p14:tracePt t="23649" x="8553450" y="2622550"/>
          <p14:tracePt t="23665" x="8559800" y="2622550"/>
          <p14:tracePt t="23681" x="8566150" y="2622550"/>
          <p14:tracePt t="23698" x="8572500" y="2622550"/>
          <p14:tracePt t="23715" x="8636000" y="2635250"/>
          <p14:tracePt t="23732" x="8737600" y="2654300"/>
          <p14:tracePt t="23750" x="8934450" y="2698750"/>
          <p14:tracePt t="23765" x="8991600" y="2705100"/>
          <p14:tracePt t="23782" x="9055100" y="2711450"/>
          <p14:tracePt t="23799" x="9074150" y="2711450"/>
          <p14:tracePt t="23815" x="9093200" y="2711450"/>
          <p14:tracePt t="23832" x="9144000" y="2724150"/>
          <p14:tracePt t="23849" x="9175750" y="2743200"/>
          <p14:tracePt t="23865" x="9239250" y="2768600"/>
          <p14:tracePt t="23882" x="9245600" y="2774950"/>
          <p14:tracePt t="23898" x="9258300" y="2787650"/>
          <p14:tracePt t="23915" x="9277350" y="2813050"/>
          <p14:tracePt t="23932" x="9321800" y="2851150"/>
          <p14:tracePt t="23948" x="9347200" y="2870200"/>
          <p14:tracePt t="23951" x="9359900" y="2876550"/>
          <p14:tracePt t="23965" x="9366250" y="2882900"/>
          <p14:tracePt t="23982" x="9385300" y="2895600"/>
          <p14:tracePt t="23998" x="9391650" y="2908300"/>
          <p14:tracePt t="24015" x="9410700" y="2927350"/>
          <p14:tracePt t="24032" x="9429750" y="2940050"/>
          <p14:tracePt t="24049" x="9436100" y="2946400"/>
          <p14:tracePt t="24067" x="9442450" y="2952750"/>
          <p14:tracePt t="24082" x="9442450" y="2959100"/>
          <p14:tracePt t="24134" x="9442450" y="2965450"/>
          <p14:tracePt t="24154" x="9436100" y="2971800"/>
          <p14:tracePt t="24166" x="9417050" y="2978150"/>
          <p14:tracePt t="24173" x="9398000" y="2984500"/>
          <p14:tracePt t="24181" x="9385300" y="2990850"/>
          <p14:tracePt t="24198" x="9347200" y="3003550"/>
          <p14:tracePt t="24215" x="9283700" y="3028950"/>
          <p14:tracePt t="24232" x="9239250" y="3041650"/>
          <p14:tracePt t="24250" x="9182100" y="3041650"/>
          <p14:tracePt t="24265" x="9150350" y="3048000"/>
          <p14:tracePt t="24282" x="9118600" y="3048000"/>
          <p14:tracePt t="24298" x="9099550" y="3048000"/>
          <p14:tracePt t="24315" x="9086850" y="3041650"/>
          <p14:tracePt t="24332" x="9074150" y="3028950"/>
          <p14:tracePt t="24349" x="9061450" y="2990850"/>
          <p14:tracePt t="24365" x="9055100" y="2952750"/>
          <p14:tracePt t="24382" x="9055100" y="2908300"/>
          <p14:tracePt t="24398" x="9055100" y="2876550"/>
          <p14:tracePt t="24415" x="9067800" y="2857500"/>
          <p14:tracePt t="24432" x="9080500" y="2838450"/>
          <p14:tracePt t="24448" x="9099550" y="2819400"/>
          <p14:tracePt t="24465" x="9131300" y="2806700"/>
          <p14:tracePt t="24481" x="9150350" y="2794000"/>
          <p14:tracePt t="24498" x="9188450" y="2774950"/>
          <p14:tracePt t="24515" x="9220200" y="2762250"/>
          <p14:tracePt t="24532" x="9258300" y="2749550"/>
          <p14:tracePt t="24549" x="9290050" y="2749550"/>
          <p14:tracePt t="24567" x="9315450" y="2749550"/>
          <p14:tracePt t="24582" x="9340850" y="2749550"/>
          <p14:tracePt t="24598" x="9391650" y="2774950"/>
          <p14:tracePt t="24615" x="9429750" y="2819400"/>
          <p14:tracePt t="24633" x="9474200" y="2870200"/>
          <p14:tracePt t="24649" x="9563100" y="2959100"/>
          <p14:tracePt t="24665" x="9632950" y="3028950"/>
          <p14:tracePt t="24682" x="9671050" y="3067050"/>
          <p14:tracePt t="24698" x="9677400" y="3079750"/>
          <p14:tracePt t="24732" x="9677400" y="3086100"/>
          <p14:tracePt t="24748" x="9652000" y="3086100"/>
          <p14:tracePt t="24765" x="9607550" y="3086100"/>
          <p14:tracePt t="24782" x="9556750" y="3086100"/>
          <p14:tracePt t="24798" x="9417050" y="3111500"/>
          <p14:tracePt t="24815" x="9302750" y="3117850"/>
          <p14:tracePt t="24832" x="9245600" y="3117850"/>
          <p14:tracePt t="24848" x="9074150" y="3124200"/>
          <p14:tracePt t="24865" x="8883650" y="3124200"/>
          <p14:tracePt t="24882" x="8718550" y="3124200"/>
          <p14:tracePt t="24898" x="8572500" y="3111500"/>
          <p14:tracePt t="24915" x="8261350" y="3073400"/>
          <p14:tracePt t="24932" x="8058150" y="3054350"/>
          <p14:tracePt t="24949" x="7867650" y="3048000"/>
          <p14:tracePt t="24965" x="7664450" y="3048000"/>
          <p14:tracePt t="24981" x="7543800" y="3041650"/>
          <p14:tracePt t="24998" x="7461250" y="3041650"/>
          <p14:tracePt t="25015" x="7404100" y="3028950"/>
          <p14:tracePt t="25032" x="7366000" y="3028950"/>
          <p14:tracePt t="25048" x="7334250" y="3016250"/>
          <p14:tracePt t="25067" x="7296150" y="3003550"/>
          <p14:tracePt t="25082" x="7283450" y="2997200"/>
          <p14:tracePt t="25098" x="7264400" y="2990850"/>
          <p14:tracePt t="25115" x="7245350" y="2990850"/>
          <p14:tracePt t="25132" x="7194550" y="2978150"/>
          <p14:tracePt t="25148" x="7137400" y="2978150"/>
          <p14:tracePt t="25166" x="7112000" y="2978150"/>
          <p14:tracePt t="25182" x="7080250" y="2990850"/>
          <p14:tracePt t="25198" x="7042150" y="3009900"/>
          <p14:tracePt t="25215" x="6991350" y="3028950"/>
          <p14:tracePt t="25232" x="6927850" y="3054350"/>
          <p14:tracePt t="25249" x="6870700" y="3079750"/>
          <p14:tracePt t="25266" x="6800850" y="3098800"/>
          <p14:tracePt t="25283" x="6705600" y="3111500"/>
          <p14:tracePt t="25299" x="6654800" y="3111500"/>
          <p14:tracePt t="25315" x="6616700" y="3111500"/>
          <p14:tracePt t="25332" x="6565900" y="3098800"/>
          <p14:tracePt t="25348" x="6445250" y="3073400"/>
          <p14:tracePt t="25366" x="6394450" y="3048000"/>
          <p14:tracePt t="25382" x="6350000" y="3022600"/>
          <p14:tracePt t="25398" x="6305550" y="2978150"/>
          <p14:tracePt t="25415" x="6280150" y="2940050"/>
          <p14:tracePt t="25432" x="6267450" y="2908300"/>
          <p14:tracePt t="25448" x="6261100" y="2876550"/>
          <p14:tracePt t="25466" x="6261100" y="2838450"/>
          <p14:tracePt t="25481" x="6267450" y="2813050"/>
          <p14:tracePt t="25498" x="6305550" y="2774950"/>
          <p14:tracePt t="25515" x="6350000" y="2743200"/>
          <p14:tracePt t="25532" x="6419850" y="2705100"/>
          <p14:tracePt t="25548" x="6477000" y="2679700"/>
          <p14:tracePt t="25565" x="6546850" y="2647950"/>
          <p14:tracePt t="25582" x="6604000" y="2647950"/>
          <p14:tracePt t="25598" x="6623050" y="2647950"/>
          <p14:tracePt t="25615" x="6673850" y="2647950"/>
          <p14:tracePt t="25631" x="6819900" y="2660650"/>
          <p14:tracePt t="25648" x="6934200" y="2686050"/>
          <p14:tracePt t="25665" x="7073900" y="2724150"/>
          <p14:tracePt t="25683" x="7156450" y="2762250"/>
          <p14:tracePt t="25698" x="7207250" y="2787650"/>
          <p14:tracePt t="25715" x="7226300" y="2806700"/>
          <p14:tracePt t="25731" x="7232650" y="2813050"/>
          <p14:tracePt t="25748" x="7232650" y="2838450"/>
          <p14:tracePt t="25766" x="7232650" y="2851150"/>
          <p14:tracePt t="25781" x="7226300" y="2863850"/>
          <p14:tracePt t="25798" x="7213600" y="2908300"/>
          <p14:tracePt t="25815" x="7213600" y="2921000"/>
          <p14:tracePt t="25832" x="7194550" y="2952750"/>
          <p14:tracePt t="25849" x="7169150" y="2997200"/>
          <p14:tracePt t="25865" x="7162800" y="2997200"/>
          <p14:tracePt t="25933" x="7162800" y="2990850"/>
          <p14:tracePt t="25945" x="7162800" y="2984500"/>
          <p14:tracePt t="25955" x="7162800" y="2978150"/>
          <p14:tracePt t="25965" x="7169150" y="2971800"/>
          <p14:tracePt t="25981" x="7188200" y="2959100"/>
          <p14:tracePt t="25998" x="7219950" y="2940050"/>
          <p14:tracePt t="26015" x="7308850" y="2921000"/>
          <p14:tracePt t="26032" x="7423150" y="2895600"/>
          <p14:tracePt t="26048" x="7550150" y="2882900"/>
          <p14:tracePt t="26065" x="7702550" y="2882900"/>
          <p14:tracePt t="26081" x="7931150" y="2882900"/>
          <p14:tracePt t="26098" x="7994650" y="2882900"/>
          <p14:tracePt t="26115" x="8140700" y="2882900"/>
          <p14:tracePt t="26131" x="8267700" y="2882900"/>
          <p14:tracePt t="26149" x="8356600" y="2882900"/>
          <p14:tracePt t="26165" x="8375650" y="2882900"/>
          <p14:tracePt t="26183" x="8394700" y="2882900"/>
          <p14:tracePt t="26198" x="8407400" y="2882900"/>
          <p14:tracePt t="26215" x="8426450" y="2889250"/>
          <p14:tracePt t="26232" x="8439150" y="2895600"/>
          <p14:tracePt t="26248" x="8445500" y="2895600"/>
          <p14:tracePt t="26265" x="8458200" y="2895600"/>
          <p14:tracePt t="26282" x="8464550" y="2901950"/>
          <p14:tracePt t="26298" x="8470900" y="2908300"/>
          <p14:tracePt t="26315" x="8477250" y="2914650"/>
          <p14:tracePt t="26332" x="8483600" y="2921000"/>
          <p14:tracePt t="26348" x="8489950" y="2927350"/>
          <p14:tracePt t="26365" x="8496300" y="2940050"/>
          <p14:tracePt t="26383" x="8496300" y="2946400"/>
          <p14:tracePt t="26415" x="8477250" y="2971800"/>
          <p14:tracePt t="26432" x="8451850" y="2990850"/>
          <p14:tracePt t="26448" x="8426450" y="3009900"/>
          <p14:tracePt t="26465" x="8388350" y="3016250"/>
          <p14:tracePt t="26482" x="8331200" y="3028950"/>
          <p14:tracePt t="26498" x="8261350" y="3041650"/>
          <p14:tracePt t="26515" x="8210550" y="3054350"/>
          <p14:tracePt t="26531" x="8172450" y="3054350"/>
          <p14:tracePt t="26548" x="8121650" y="3067050"/>
          <p14:tracePt t="26565" x="8058150" y="3073400"/>
          <p14:tracePt t="26570" x="8020050" y="3079750"/>
          <p14:tracePt t="26581" x="7956550" y="3086100"/>
          <p14:tracePt t="26598" x="7943850" y="3086100"/>
          <p14:tracePt t="26615" x="7861300" y="3079750"/>
          <p14:tracePt t="26631" x="7797800" y="3060700"/>
          <p14:tracePt t="26648" x="7727950" y="3041650"/>
          <p14:tracePt t="26665" x="7702550" y="3022600"/>
          <p14:tracePt t="26684" x="7677150" y="2990850"/>
          <p14:tracePt t="26698" x="7664450" y="2965450"/>
          <p14:tracePt t="26715" x="7651750" y="2940050"/>
          <p14:tracePt t="26732" x="7651750" y="2914650"/>
          <p14:tracePt t="26748" x="7639050" y="2882900"/>
          <p14:tracePt t="26765" x="7632700" y="2838450"/>
          <p14:tracePt t="26781" x="7632700" y="2806700"/>
          <p14:tracePt t="26798" x="7639050" y="2781300"/>
          <p14:tracePt t="26817" x="7651750" y="2755900"/>
          <p14:tracePt t="26832" x="7664450" y="2724150"/>
          <p14:tracePt t="26848" x="7702550" y="2686050"/>
          <p14:tracePt t="26864" x="7740650" y="2660650"/>
          <p14:tracePt t="26881" x="7753350" y="2654300"/>
          <p14:tracePt t="26899" x="7810500" y="2628900"/>
          <p14:tracePt t="26915" x="7893050" y="2628900"/>
          <p14:tracePt t="26932" x="7969250" y="2628900"/>
          <p14:tracePt t="26948" x="8070850" y="2635250"/>
          <p14:tracePt t="26965" x="8204200" y="2660650"/>
          <p14:tracePt t="26982" x="8331200" y="2679700"/>
          <p14:tracePt t="26998" x="8420100" y="2698750"/>
          <p14:tracePt t="27015" x="8515350" y="2717800"/>
          <p14:tracePt t="27031" x="8597900" y="2749550"/>
          <p14:tracePt t="27048" x="8655050" y="2768600"/>
          <p14:tracePt t="27065" x="8674100" y="2781300"/>
          <p14:tracePt t="27082" x="8680450" y="2787650"/>
          <p14:tracePt t="27098" x="8680450" y="2794000"/>
          <p14:tracePt t="27115" x="8680450" y="2800350"/>
          <p14:tracePt t="27131" x="8693150" y="2825750"/>
          <p14:tracePt t="27148" x="8693150" y="2851150"/>
          <p14:tracePt t="27182" x="8693150" y="2863850"/>
          <p14:tracePt t="27198" x="8693150" y="2876550"/>
          <p14:tracePt t="27214" x="8693150" y="2882900"/>
          <p14:tracePt t="27231" x="8693150" y="2889250"/>
          <p14:tracePt t="27248" x="8693150" y="2895600"/>
          <p14:tracePt t="27265" x="8693150" y="2901950"/>
          <p14:tracePt t="27282" x="8693150" y="2908300"/>
          <p14:tracePt t="27298" x="8686800" y="2921000"/>
          <p14:tracePt t="27316" x="8680450" y="2927350"/>
          <p14:tracePt t="27331" x="8674100" y="2933700"/>
          <p14:tracePt t="27349" x="8629650" y="2965450"/>
          <p14:tracePt t="27365" x="8616950" y="2971800"/>
          <p14:tracePt t="27382" x="8597900" y="2984500"/>
          <p14:tracePt t="27398" x="8591550" y="2990850"/>
          <p14:tracePt t="28804" x="8585200" y="2990850"/>
          <p14:tracePt t="28811" x="8566150" y="2997200"/>
          <p14:tracePt t="28817" x="8540750" y="2997200"/>
          <p14:tracePt t="28831" x="8496300" y="3022600"/>
          <p14:tracePt t="28848" x="8458200" y="3035300"/>
          <p14:tracePt t="28864" x="8375650" y="3060700"/>
          <p14:tracePt t="28881" x="8178800" y="3136900"/>
          <p14:tracePt t="28898" x="7937500" y="3232150"/>
          <p14:tracePt t="28915" x="7702550" y="3327400"/>
          <p14:tracePt t="28931" x="7410450" y="3467100"/>
          <p14:tracePt t="28948" x="7080250" y="3613150"/>
          <p14:tracePt t="28965" x="6692900" y="3771900"/>
          <p14:tracePt t="28981" x="6267450" y="3930650"/>
          <p14:tracePt t="28998" x="5829300" y="4089400"/>
          <p14:tracePt t="29014" x="5403850" y="4267200"/>
          <p14:tracePt t="29031" x="4965700" y="4413250"/>
          <p14:tracePt t="29048" x="4495800" y="4572000"/>
          <p14:tracePt t="29064" x="3733800" y="4832350"/>
          <p14:tracePt t="29081" x="3505200" y="4921250"/>
          <p14:tracePt t="29098" x="3105150" y="5054600"/>
          <p14:tracePt t="29114" x="2533650" y="5219700"/>
          <p14:tracePt t="29131" x="2178050" y="5295900"/>
          <p14:tracePt t="29148" x="1905000" y="5353050"/>
          <p14:tracePt t="29164" x="1739900" y="5403850"/>
          <p14:tracePt t="29181" x="1676400" y="5416550"/>
          <p14:tracePt t="29198" x="1409700" y="5530850"/>
          <p14:tracePt t="29214" x="1276350" y="5575300"/>
          <p14:tracePt t="29231" x="1111250" y="5607050"/>
          <p14:tracePt t="29248" x="984250" y="5632450"/>
          <p14:tracePt t="29265" x="889000" y="5651500"/>
          <p14:tracePt t="29281" x="825500" y="5657850"/>
          <p14:tracePt t="29298" x="800100" y="5664200"/>
          <p14:tracePt t="29315" x="774700" y="5670550"/>
          <p14:tracePt t="29331" x="749300" y="5670550"/>
          <p14:tracePt t="29349" x="685800" y="5657850"/>
          <p14:tracePt t="29365" x="628650" y="5613400"/>
          <p14:tracePt t="29381" x="615950" y="5588000"/>
          <p14:tracePt t="29399" x="577850" y="5511800"/>
          <p14:tracePt t="29415" x="577850" y="5492750"/>
          <p14:tracePt t="29431" x="577850" y="5486400"/>
          <p14:tracePt t="29525" x="590550" y="5486400"/>
          <p14:tracePt t="29850" x="590550" y="5499100"/>
          <p14:tracePt t="29861" x="590550" y="5518150"/>
          <p14:tracePt t="29866" x="590550" y="5549900"/>
          <p14:tracePt t="29882" x="590550" y="5575300"/>
          <p14:tracePt t="29898" x="647700" y="5664200"/>
          <p14:tracePt t="29914" x="698500" y="5727700"/>
          <p14:tracePt t="29931" x="762000" y="5803900"/>
          <p14:tracePt t="29948" x="800100" y="5873750"/>
          <p14:tracePt t="29964" x="812800" y="5905500"/>
          <p14:tracePt t="29981" x="819150" y="5924550"/>
          <p14:tracePt t="29998" x="819150" y="5937250"/>
          <p14:tracePt t="30014" x="819150" y="5962650"/>
          <p14:tracePt t="30032" x="819150" y="5988050"/>
          <p14:tracePt t="30049" x="819150" y="6045200"/>
          <p14:tracePt t="30065" x="825500" y="6089650"/>
          <p14:tracePt t="30081" x="831850" y="6121400"/>
          <p14:tracePt t="30098" x="844550" y="6165850"/>
          <p14:tracePt t="30114" x="863600" y="6216650"/>
          <p14:tracePt t="30131" x="895350" y="6267450"/>
          <p14:tracePt t="30148" x="908050" y="6286500"/>
          <p14:tracePt t="30165" x="914400" y="6299200"/>
          <p14:tracePt t="30181" x="927100" y="6305550"/>
          <p14:tracePt t="30198" x="927100" y="6311900"/>
          <p14:tracePt t="30215" x="933450" y="6318250"/>
          <p14:tracePt t="30231" x="958850" y="6330950"/>
          <p14:tracePt t="30248" x="977900" y="6356350"/>
          <p14:tracePt t="30264" x="990600" y="6369050"/>
          <p14:tracePt t="30281" x="1003300" y="6381750"/>
          <p14:tracePt t="30298" x="1022350" y="6394450"/>
          <p14:tracePt t="30314" x="1022350" y="6400800"/>
          <p14:tracePt t="30699" x="1028700" y="6400800"/>
          <p14:tracePt t="30711" x="1035050" y="6407150"/>
          <p14:tracePt t="30737" x="1035050" y="6419850"/>
          <p14:tracePt t="30748" x="1035050" y="6426200"/>
          <p14:tracePt t="30752" x="1035050" y="6432550"/>
          <p14:tracePt t="30764" x="1035050" y="6438900"/>
          <p14:tracePt t="30781" x="1035050" y="6451600"/>
          <p14:tracePt t="30798" x="1035050" y="6457950"/>
          <p14:tracePt t="30814" x="1035050" y="6464300"/>
          <p14:tracePt t="30831" x="1035050" y="6470650"/>
          <p14:tracePt t="30848" x="1035050" y="6477000"/>
          <p14:tracePt t="34406" x="1047750" y="6477000"/>
          <p14:tracePt t="34413" x="1054100" y="6477000"/>
          <p14:tracePt t="34419" x="1060450" y="6477000"/>
          <p14:tracePt t="34430" x="1066800" y="6477000"/>
          <p14:tracePt t="34447" x="1079500" y="6477000"/>
          <p14:tracePt t="34464" x="1085850" y="6483350"/>
          <p14:tracePt t="34481" x="1111250" y="6483350"/>
          <p14:tracePt t="34497" x="1155700" y="6483350"/>
          <p14:tracePt t="34514" x="1212850" y="6502400"/>
          <p14:tracePt t="34531" x="1257300" y="6502400"/>
          <p14:tracePt t="34547" x="1289050" y="6502400"/>
          <p14:tracePt t="34564" x="1295400" y="6502400"/>
          <p14:tracePt t="34581" x="1308100" y="6502400"/>
          <p14:tracePt t="34597" x="1314450" y="6502400"/>
          <p14:tracePt t="34905" x="1314450" y="6508750"/>
          <p14:tracePt t="34939" x="1314450" y="6515100"/>
          <p14:tracePt t="34970" x="1314450" y="6527800"/>
          <p14:tracePt t="34983" x="1308100" y="6534150"/>
          <p14:tracePt t="35000" x="1301750" y="6540500"/>
          <p14:tracePt t="35009" x="1289050" y="6546850"/>
          <p14:tracePt t="35019" x="1282700" y="6553200"/>
          <p14:tracePt t="35030" x="1276350" y="6559550"/>
          <p14:tracePt t="35047" x="1270000" y="6565900"/>
          <p14:tracePt t="35065" x="1257300" y="6572250"/>
          <p14:tracePt t="35080" x="1238250" y="6584950"/>
          <p14:tracePt t="35097" x="1231900" y="6584950"/>
          <p14:tracePt t="35114" x="1212850" y="6591300"/>
          <p14:tracePt t="35130" x="1187450" y="6604000"/>
          <p14:tracePt t="35147" x="1162050" y="6616700"/>
          <p14:tracePt t="35407" x="793750" y="6597650"/>
          <p14:tracePt t="35414" x="781050" y="6591300"/>
          <p14:tracePt t="35430" x="762000" y="6565900"/>
          <p14:tracePt t="35447" x="742950" y="6546850"/>
          <p14:tracePt t="35463" x="730250" y="6521450"/>
          <p14:tracePt t="35480" x="717550" y="6502400"/>
          <p14:tracePt t="35497" x="704850" y="6483350"/>
          <p14:tracePt t="35513" x="692150" y="6445250"/>
          <p14:tracePt t="35530" x="692150" y="6426200"/>
          <p14:tracePt t="35547" x="692150" y="6394450"/>
          <p14:tracePt t="35564" x="692150" y="6375400"/>
          <p14:tracePt t="35581" x="692150" y="6350000"/>
          <p14:tracePt t="35597" x="704850" y="6330950"/>
          <p14:tracePt t="35613" x="717550" y="6311900"/>
          <p14:tracePt t="35630" x="736600" y="6286500"/>
          <p14:tracePt t="35647" x="774700" y="6261100"/>
          <p14:tracePt t="35663" x="787400" y="6254750"/>
          <p14:tracePt t="35680" x="831850" y="6229350"/>
          <p14:tracePt t="35697" x="850900" y="6210300"/>
          <p14:tracePt t="35714" x="882650" y="6197600"/>
          <p14:tracePt t="35730" x="914400" y="6184900"/>
          <p14:tracePt t="35747" x="946150" y="6172200"/>
          <p14:tracePt t="35764" x="990600" y="6165850"/>
          <p14:tracePt t="35780" x="1003300" y="6165850"/>
          <p14:tracePt t="35797" x="1035050" y="6165850"/>
          <p14:tracePt t="35814" x="1060450" y="6165850"/>
          <p14:tracePt t="35831" x="1130300" y="6165850"/>
          <p14:tracePt t="35847" x="1168400" y="6172200"/>
          <p14:tracePt t="35863" x="1187450" y="6184900"/>
          <p14:tracePt t="35881" x="1327150" y="6229350"/>
          <p14:tracePt t="35897" x="1397000" y="6254750"/>
          <p14:tracePt t="35913" x="1422400" y="6273800"/>
          <p14:tracePt t="35930" x="1447800" y="6286500"/>
          <p14:tracePt t="35947" x="1460500" y="6299200"/>
          <p14:tracePt t="35963" x="1466850" y="6311900"/>
          <p14:tracePt t="35980" x="1473200" y="6330950"/>
          <p14:tracePt t="35997" x="1479550" y="6356350"/>
          <p14:tracePt t="36014" x="1479550" y="6394450"/>
          <p14:tracePt t="36030" x="1485900" y="6419850"/>
          <p14:tracePt t="36047" x="1485900" y="6438900"/>
          <p14:tracePt t="36063" x="1485900" y="6464300"/>
          <p14:tracePt t="36080" x="1485900" y="6477000"/>
          <p14:tracePt t="36097" x="1485900" y="6496050"/>
          <p14:tracePt t="36114" x="1485900" y="6502400"/>
          <p14:tracePt t="36131" x="1485900" y="6515100"/>
          <p14:tracePt t="36147" x="1479550" y="6515100"/>
          <p14:tracePt t="36164" x="1479550" y="6521450"/>
          <p14:tracePt t="36181" x="1473200" y="6527800"/>
          <p14:tracePt t="36197" x="1473200" y="6540500"/>
          <p14:tracePt t="36213" x="1473200" y="6546850"/>
          <p14:tracePt t="36247" x="1466850" y="6546850"/>
          <p14:tracePt t="36265" x="1460500" y="6553200"/>
          <p14:tracePt t="36280" x="1454150" y="6553200"/>
          <p14:tracePt t="36297" x="1454150" y="6565900"/>
          <p14:tracePt t="36314" x="1447800" y="6572250"/>
          <p14:tracePt t="36331" x="1422400" y="6584950"/>
          <p14:tracePt t="36347" x="1416050" y="6591300"/>
          <p14:tracePt t="36364" x="1403350" y="6597650"/>
          <p14:tracePt t="36380" x="1371600" y="6616700"/>
          <p14:tracePt t="36666" x="749300" y="6597650"/>
          <p14:tracePt t="36669" x="736600" y="6578600"/>
          <p14:tracePt t="36680" x="730250" y="6572250"/>
          <p14:tracePt t="36697" x="723900" y="6553200"/>
          <p14:tracePt t="36713" x="717550" y="6540500"/>
          <p14:tracePt t="36730" x="717550" y="6521450"/>
          <p14:tracePt t="36747" x="717550" y="6502400"/>
          <p14:tracePt t="36763" x="717550" y="6483350"/>
          <p14:tracePt t="36781" x="717550" y="6464300"/>
          <p14:tracePt t="36797" x="723900" y="6438900"/>
          <p14:tracePt t="36813" x="736600" y="6407150"/>
          <p14:tracePt t="36830" x="762000" y="6375400"/>
          <p14:tracePt t="36847" x="768350" y="6362700"/>
          <p14:tracePt t="36864" x="793750" y="6337300"/>
          <p14:tracePt t="36881" x="838200" y="6305550"/>
          <p14:tracePt t="36897" x="857250" y="6286500"/>
          <p14:tracePt t="36913" x="889000" y="6273800"/>
          <p14:tracePt t="36930" x="914400" y="6261100"/>
          <p14:tracePt t="36947" x="946150" y="6248400"/>
          <p14:tracePt t="36964" x="984250" y="6229350"/>
          <p14:tracePt t="36980" x="1016000" y="6216650"/>
          <p14:tracePt t="36997" x="1047750" y="6203950"/>
          <p14:tracePt t="37013" x="1073150" y="6184900"/>
          <p14:tracePt t="37030" x="1092200" y="6178550"/>
          <p14:tracePt t="37047" x="1104900" y="6172200"/>
          <p14:tracePt t="37064" x="1111250" y="6172200"/>
          <p14:tracePt t="37080" x="1117600" y="6172200"/>
          <p14:tracePt t="37097" x="1117600" y="6165850"/>
          <p14:tracePt t="37114" x="1123950" y="6165850"/>
          <p14:tracePt t="37155" x="1130300" y="6165850"/>
          <p14:tracePt t="37175" x="1136650" y="6165850"/>
          <p14:tracePt t="37189" x="1143000" y="6165850"/>
          <p14:tracePt t="37216" x="1149350" y="6165850"/>
          <p14:tracePt t="37237" x="1155700" y="6165850"/>
          <p14:tracePt t="37262" x="1162050" y="6165850"/>
          <p14:tracePt t="37269" x="1168400" y="6165850"/>
          <p14:tracePt t="37298" x="1174750" y="6165850"/>
          <p14:tracePt t="37310" x="1181100" y="6165850"/>
          <p14:tracePt t="37327" x="1187450" y="6165850"/>
          <p14:tracePt t="37345" x="1193800" y="6165850"/>
          <p14:tracePt t="37407" x="1200150" y="6165850"/>
          <p14:tracePt t="37917" x="1193800" y="6165850"/>
          <p14:tracePt t="37923" x="1187450" y="6165850"/>
          <p14:tracePt t="37931" x="1181100" y="6165850"/>
          <p14:tracePt t="37947" x="1174750" y="6165850"/>
          <p14:tracePt t="37963" x="1168400" y="6172200"/>
          <p14:tracePt t="37980" x="1162050" y="6178550"/>
          <p14:tracePt t="37997" x="1149350" y="6184900"/>
          <p14:tracePt t="38014" x="1136650" y="6191250"/>
          <p14:tracePt t="38030" x="1123950" y="6197600"/>
          <p14:tracePt t="38047" x="1111250" y="6197600"/>
          <p14:tracePt t="38063" x="1092200" y="6203950"/>
          <p14:tracePt t="38080" x="1066800" y="6216650"/>
          <p14:tracePt t="38097" x="1054100" y="6216650"/>
          <p14:tracePt t="38114" x="1028700" y="6223000"/>
          <p14:tracePt t="38130" x="1022350" y="6223000"/>
          <p14:tracePt t="38147" x="1003300" y="6229350"/>
          <p14:tracePt t="38163" x="971550" y="6229350"/>
          <p14:tracePt t="38180" x="946150" y="6229350"/>
          <p14:tracePt t="38197" x="927100" y="6229350"/>
          <p14:tracePt t="38214" x="908050" y="6229350"/>
          <p14:tracePt t="38230" x="889000" y="6229350"/>
          <p14:tracePt t="38247" x="876300" y="6229350"/>
          <p14:tracePt t="38263" x="857250" y="6229350"/>
          <p14:tracePt t="38280" x="838200" y="6229350"/>
          <p14:tracePt t="38297" x="819150" y="6216650"/>
          <p14:tracePt t="38315" x="806450" y="6210300"/>
          <p14:tracePt t="38330" x="781050" y="6184900"/>
          <p14:tracePt t="38347" x="762000" y="6172200"/>
          <p14:tracePt t="38364" x="755650" y="6172200"/>
          <p14:tracePt t="38380" x="749300" y="6165850"/>
          <p14:tracePt t="38397" x="730250" y="6146800"/>
          <p14:tracePt t="38414" x="730250" y="6140450"/>
          <p14:tracePt t="38430" x="717550" y="6134100"/>
          <p14:tracePt t="38447" x="717550" y="6121400"/>
          <p14:tracePt t="38463" x="711200" y="6108700"/>
          <p14:tracePt t="38480" x="711200" y="6096000"/>
          <p14:tracePt t="38497" x="704850" y="6083300"/>
          <p14:tracePt t="38513" x="704850" y="6070600"/>
          <p14:tracePt t="38530" x="704850" y="6064250"/>
          <p14:tracePt t="38547" x="704850" y="6051550"/>
          <p14:tracePt t="38563" x="704850" y="6045200"/>
          <p14:tracePt t="38581" x="704850" y="6038850"/>
          <p14:tracePt t="38597" x="711200" y="6026150"/>
          <p14:tracePt t="38613" x="723900" y="6007100"/>
          <p14:tracePt t="38631" x="742950" y="5981700"/>
          <p14:tracePt t="38647" x="755650" y="5962650"/>
          <p14:tracePt t="38663" x="762000" y="5956300"/>
          <p14:tracePt t="38680" x="800100" y="5918200"/>
          <p14:tracePt t="38697" x="819150" y="5892800"/>
          <p14:tracePt t="38713" x="857250" y="5854700"/>
          <p14:tracePt t="38730" x="882650" y="5835650"/>
          <p14:tracePt t="38746" x="908050" y="5816600"/>
          <p14:tracePt t="38763" x="927100" y="5803900"/>
          <p14:tracePt t="38780" x="952500" y="5791200"/>
          <p14:tracePt t="38796" x="971550" y="5778500"/>
          <p14:tracePt t="38814" x="996950" y="5765800"/>
          <p14:tracePt t="38830" x="1028700" y="5746750"/>
          <p14:tracePt t="38846" x="1092200" y="5721350"/>
          <p14:tracePt t="38863" x="1111250" y="5721350"/>
          <p14:tracePt t="38880" x="1149350" y="5702300"/>
          <p14:tracePt t="38886" x="1181100" y="5695950"/>
          <p14:tracePt t="38898" x="1193800" y="5695950"/>
          <p14:tracePt t="38915" x="1219200" y="5689600"/>
          <p14:tracePt t="38932" x="1238250" y="5683250"/>
          <p14:tracePt t="38937" x="1244600" y="5683250"/>
          <p14:tracePt t="38963" x="1257300" y="5683250"/>
          <p14:tracePt t="38980" x="1270000" y="5683250"/>
          <p14:tracePt t="38996" x="1276350" y="5683250"/>
          <p14:tracePt t="39013" x="1295400" y="5683250"/>
          <p14:tracePt t="39030" x="1333500" y="5708650"/>
          <p14:tracePt t="39046" x="1346200" y="5727700"/>
          <p14:tracePt t="39063" x="1365250" y="5740400"/>
          <p14:tracePt t="39080" x="1377950" y="5765800"/>
          <p14:tracePt t="39096" x="1390650" y="5791200"/>
          <p14:tracePt t="39113" x="1397000" y="5810250"/>
          <p14:tracePt t="39131" x="1409700" y="5835650"/>
          <p14:tracePt t="39146" x="1409700" y="5842000"/>
          <p14:tracePt t="39163" x="1409700" y="5861050"/>
          <p14:tracePt t="39180" x="1416050" y="5886450"/>
          <p14:tracePt t="39196" x="1416050" y="5924550"/>
          <p14:tracePt t="39213" x="1416050" y="5943600"/>
          <p14:tracePt t="39230" x="1416050" y="5969000"/>
          <p14:tracePt t="39247" x="1416050" y="5988050"/>
          <p14:tracePt t="39264" x="1416050" y="6013450"/>
          <p14:tracePt t="39280" x="1416050" y="6026150"/>
          <p14:tracePt t="39296" x="1416050" y="6032500"/>
          <p14:tracePt t="39313" x="1416050" y="6045200"/>
          <p14:tracePt t="39330" x="1416050" y="6051550"/>
          <p14:tracePt t="39350" x="1409700" y="6064250"/>
          <p14:tracePt t="39363" x="1409700" y="6070600"/>
          <p14:tracePt t="39380" x="1403350" y="6083300"/>
          <p14:tracePt t="39396" x="1397000" y="6089650"/>
          <p14:tracePt t="39413" x="1384300" y="6096000"/>
          <p14:tracePt t="39446" x="1377950" y="6108700"/>
          <p14:tracePt t="39463" x="1358900" y="6115050"/>
          <p14:tracePt t="39480" x="1352550" y="6121400"/>
          <p14:tracePt t="39496" x="1339850" y="6127750"/>
          <p14:tracePt t="39513" x="1327150" y="6134100"/>
          <p14:tracePt t="39530" x="1314450" y="6140450"/>
          <p14:tracePt t="39547" x="1301750" y="6140450"/>
          <p14:tracePt t="39564" x="1289050" y="6146800"/>
          <p14:tracePt t="39580" x="1282700" y="6153150"/>
          <p14:tracePt t="39613" x="1276350" y="6153150"/>
          <p14:tracePt t="40473" x="1289050" y="6153150"/>
          <p14:tracePt t="40482" x="1308100" y="6153150"/>
          <p14:tracePt t="40496" x="1365250" y="6153150"/>
          <p14:tracePt t="40513" x="1460500" y="6153150"/>
          <p14:tracePt t="40530" x="1593850" y="6159500"/>
          <p14:tracePt t="40546" x="1739900" y="6165850"/>
          <p14:tracePt t="40563" x="1924050" y="6165850"/>
          <p14:tracePt t="40580" x="2120900" y="6178550"/>
          <p14:tracePt t="40597" x="2438400" y="6178550"/>
          <p14:tracePt t="40613" x="2540000" y="6178550"/>
          <p14:tracePt t="40630" x="2762250" y="6203950"/>
          <p14:tracePt t="40646" x="3175000" y="6229350"/>
          <p14:tracePt t="40663" x="3422650" y="6267450"/>
          <p14:tracePt t="40680" x="3632200" y="6299200"/>
          <p14:tracePt t="40697" x="3733800" y="6318250"/>
          <p14:tracePt t="40713" x="3968750" y="6330950"/>
          <p14:tracePt t="40730" x="4076700" y="6330950"/>
          <p14:tracePt t="40747" x="4165600" y="6330950"/>
          <p14:tracePt t="40763" x="4222750" y="6330950"/>
          <p14:tracePt t="40780" x="4279900" y="6337300"/>
          <p14:tracePt t="40797" x="4330700" y="6337300"/>
          <p14:tracePt t="40813" x="4400550" y="6343650"/>
          <p14:tracePt t="40830" x="4483100" y="6362700"/>
          <p14:tracePt t="40846" x="4578350" y="6381750"/>
          <p14:tracePt t="40863" x="4629150" y="6388100"/>
          <p14:tracePt t="40880" x="4699000" y="6388100"/>
          <p14:tracePt t="40897" x="4718050" y="6388100"/>
          <p14:tracePt t="40913" x="4762500" y="6388100"/>
          <p14:tracePt t="40930" x="4826000" y="6388100"/>
          <p14:tracePt t="40947" x="4908550" y="6388100"/>
          <p14:tracePt t="40963" x="4972050" y="6388100"/>
          <p14:tracePt t="40980" x="5029200" y="6388100"/>
          <p14:tracePt t="40997" x="5092700" y="6388100"/>
          <p14:tracePt t="41013" x="5162550" y="6400800"/>
          <p14:tracePt t="41030" x="5232400" y="6407150"/>
          <p14:tracePt t="41047" x="5308600" y="6419850"/>
          <p14:tracePt t="41064" x="5353050" y="6419850"/>
          <p14:tracePt t="41080" x="5384800" y="6419850"/>
          <p14:tracePt t="41096" x="5410200" y="6419850"/>
          <p14:tracePt t="41113" x="5435600" y="6419850"/>
          <p14:tracePt t="41130" x="5467350" y="6419850"/>
          <p14:tracePt t="41147" x="5499100" y="6426200"/>
          <p14:tracePt t="41163" x="5518150" y="6426200"/>
          <p14:tracePt t="41180" x="5530850" y="6426200"/>
          <p14:tracePt t="41197" x="5556250" y="6432550"/>
          <p14:tracePt t="41213" x="5568950" y="6432550"/>
          <p14:tracePt t="41230" x="5575300" y="6432550"/>
          <p14:tracePt t="41246" x="5575300" y="6438900"/>
          <p14:tracePt t="41295" x="5581650" y="6438900"/>
          <p14:tracePt t="41466" x="5581650" y="6445250"/>
          <p14:tracePt t="41481" x="5581650" y="6451600"/>
          <p14:tracePt t="41506" x="5581650" y="6457950"/>
          <p14:tracePt t="41525" x="5581650" y="6464300"/>
          <p14:tracePt t="41561" x="5581650" y="6470650"/>
          <p14:tracePt t="41567" x="5581650" y="6489700"/>
          <p14:tracePt t="41587" x="5581650" y="6496050"/>
          <p14:tracePt t="41601" x="5581650" y="6502400"/>
          <p14:tracePt t="41627" x="5581650" y="6508750"/>
          <p14:tracePt t="41642" x="5581650" y="6515100"/>
          <p14:tracePt t="41667" x="5575300" y="6521450"/>
          <p14:tracePt t="41688" x="5568950" y="6527800"/>
          <p14:tracePt t="41713" x="5562600" y="6540500"/>
          <p14:tracePt t="41724" x="5556250" y="6540500"/>
          <p14:tracePt t="41729" x="5556250" y="6546850"/>
          <p14:tracePt t="41746" x="5549900" y="6553200"/>
          <p14:tracePt t="41763" x="5537200" y="6565900"/>
          <p14:tracePt t="41779" x="5524500" y="6578600"/>
          <p14:tracePt t="41796" x="5518150" y="6584950"/>
          <p14:tracePt t="41813" x="5499100" y="6591300"/>
          <p14:tracePt t="41830" x="5480050" y="6604000"/>
          <p14:tracePt t="41846" x="5461000" y="6616700"/>
          <p14:tracePt t="41863" x="5422900" y="6629400"/>
          <p14:tracePt t="41880" x="5391150" y="6635750"/>
          <p14:tracePt t="41896" x="5353050" y="6642100"/>
          <p14:tracePt t="41913" x="5321300" y="6642100"/>
          <p14:tracePt t="41929" x="5270500" y="6642100"/>
          <p14:tracePt t="41946" x="5238750" y="6642100"/>
          <p14:tracePt t="41963" x="5219700" y="6642100"/>
          <p14:tracePt t="41980" x="5168900" y="6642100"/>
          <p14:tracePt t="41996" x="5067300" y="6610350"/>
          <p14:tracePt t="42013" x="5010150" y="6597650"/>
          <p14:tracePt t="42029" x="4953000" y="6572250"/>
          <p14:tracePt t="42046" x="4914900" y="6553200"/>
          <p14:tracePt t="42063" x="4876800" y="6527800"/>
          <p14:tracePt t="42080" x="4851400" y="6508750"/>
          <p14:tracePt t="42096" x="4819650" y="6477000"/>
          <p14:tracePt t="42113" x="4787900" y="6445250"/>
          <p14:tracePt t="42130" x="4768850" y="6426200"/>
          <p14:tracePt t="42146" x="4749800" y="6388100"/>
          <p14:tracePt t="42164" x="4743450" y="6388100"/>
          <p14:tracePt t="42180" x="4737100" y="6362700"/>
          <p14:tracePt t="42196" x="4718050" y="6324600"/>
          <p14:tracePt t="42213" x="4711700" y="6286500"/>
          <p14:tracePt t="42229" x="4705350" y="6248400"/>
          <p14:tracePt t="42246" x="4705350" y="6216650"/>
          <p14:tracePt t="42263" x="4705350" y="6178550"/>
          <p14:tracePt t="42279" x="4705350" y="6134100"/>
          <p14:tracePt t="42296" x="4705350" y="6096000"/>
          <p14:tracePt t="42313" x="4711700" y="6045200"/>
          <p14:tracePt t="42330" x="4718050" y="6019800"/>
          <p14:tracePt t="42346" x="4730750" y="5988050"/>
          <p14:tracePt t="42363" x="4737100" y="5962650"/>
          <p14:tracePt t="42380" x="4756150" y="5930900"/>
          <p14:tracePt t="42396" x="4775200" y="5905500"/>
          <p14:tracePt t="42413" x="4806950" y="5873750"/>
          <p14:tracePt t="42430" x="4851400" y="5822950"/>
          <p14:tracePt t="42446" x="4870450" y="5803900"/>
          <p14:tracePt t="42463" x="4895850" y="5778500"/>
          <p14:tracePt t="42480" x="4921250" y="5753100"/>
          <p14:tracePt t="42496" x="4972050" y="5721350"/>
          <p14:tracePt t="42513" x="5003800" y="5702300"/>
          <p14:tracePt t="42529" x="5054600" y="5689600"/>
          <p14:tracePt t="42546" x="5086350" y="5676900"/>
          <p14:tracePt t="42563" x="5130800" y="5670550"/>
          <p14:tracePt t="42580" x="5187950" y="5664200"/>
          <p14:tracePt t="42598" x="5251450" y="5664200"/>
          <p14:tracePt t="42613" x="5334000" y="5664200"/>
          <p14:tracePt t="42630" x="5410200" y="5670550"/>
          <p14:tracePt t="42646" x="5518150" y="5695950"/>
          <p14:tracePt t="42663" x="5676900" y="5721350"/>
          <p14:tracePt t="42680" x="5721350" y="5740400"/>
          <p14:tracePt t="42697" x="5810250" y="5772150"/>
          <p14:tracePt t="42714" x="5886450" y="5810250"/>
          <p14:tracePt t="42729" x="5969000" y="5854700"/>
          <p14:tracePt t="42746" x="6013450" y="5899150"/>
          <p14:tracePt t="42763" x="6032500" y="5911850"/>
          <p14:tracePt t="42780" x="6076950" y="5962650"/>
          <p14:tracePt t="42796" x="6096000" y="6007100"/>
          <p14:tracePt t="42813" x="6121400" y="6070600"/>
          <p14:tracePt t="42830" x="6121400" y="6115050"/>
          <p14:tracePt t="42846" x="6121400" y="6146800"/>
          <p14:tracePt t="42863" x="6121400" y="6184900"/>
          <p14:tracePt t="42880" x="6102350" y="6216650"/>
          <p14:tracePt t="42896" x="6076950" y="6248400"/>
          <p14:tracePt t="42913" x="6032500" y="6299200"/>
          <p14:tracePt t="42929" x="5994400" y="6330950"/>
          <p14:tracePt t="42946" x="5905500" y="6388100"/>
          <p14:tracePt t="42963" x="5886450" y="6400800"/>
          <p14:tracePt t="42980" x="5778500" y="6464300"/>
          <p14:tracePt t="42997" x="5715000" y="6496050"/>
          <p14:tracePt t="43013" x="5645150" y="6527800"/>
          <p14:tracePt t="43030" x="5549900" y="6578600"/>
          <p14:tracePt t="43047" x="5467350" y="6616700"/>
          <p14:tracePt t="43063" x="5365750" y="6648450"/>
          <p14:tracePt t="43080" x="5245100" y="6686550"/>
          <p14:tracePt t="43098" x="5130800" y="6724650"/>
          <p14:tracePt t="43113" x="5029200" y="6756400"/>
          <p14:tracePt t="43129" x="4908550" y="6794500"/>
          <p14:tracePt t="43146" x="4768850" y="6838950"/>
          <p14:tracePt t="43163" x="4692650" y="6851650"/>
          <p14:tracePt t="43180" x="4591050" y="6851650"/>
          <p14:tracePt t="43196" x="4470400" y="6851650"/>
          <p14:tracePt t="43214" x="4318000" y="6851650"/>
          <p14:tracePt t="43230" x="4203700" y="6851650"/>
          <p14:tracePt t="43246" x="4133850" y="6851650"/>
          <p14:tracePt t="43263" x="3949700" y="6851650"/>
          <p14:tracePt t="43279" x="3797300" y="6851650"/>
          <p14:tracePt t="43297" x="3663950" y="6845300"/>
          <p14:tracePt t="43313" x="3505200" y="6807200"/>
          <p14:tracePt t="43330" x="3346450" y="6781800"/>
          <p14:tracePt t="43346" x="3200400" y="6731000"/>
          <p14:tracePt t="43363" x="3067050" y="6673850"/>
          <p14:tracePt t="43380" x="2965450" y="6623050"/>
          <p14:tracePt t="43396" x="2863850" y="6553200"/>
          <p14:tracePt t="43413" x="2794000" y="6489700"/>
          <p14:tracePt t="43430" x="2755900" y="6451600"/>
          <p14:tracePt t="43446" x="2705100" y="6375400"/>
          <p14:tracePt t="43463" x="2673350" y="6330950"/>
          <p14:tracePt t="43479" x="2647950" y="6292850"/>
          <p14:tracePt t="43497" x="2616200" y="6197600"/>
          <p14:tracePt t="43513" x="2597150" y="6140450"/>
          <p14:tracePt t="43529" x="2590800" y="6096000"/>
          <p14:tracePt t="43546" x="2578100" y="5988050"/>
          <p14:tracePt t="43563" x="2578100" y="5905500"/>
          <p14:tracePt t="43579" x="2590800" y="5822950"/>
          <p14:tracePt t="43597" x="2622550" y="5746750"/>
          <p14:tracePt t="43613" x="2660650" y="5645150"/>
          <p14:tracePt t="43630" x="2711450" y="5568950"/>
          <p14:tracePt t="43646" x="2762250" y="5505450"/>
          <p14:tracePt t="43663" x="2832100" y="5429250"/>
          <p14:tracePt t="43680" x="2901950" y="5372100"/>
          <p14:tracePt t="43696" x="2952750" y="5340350"/>
          <p14:tracePt t="43715" x="3060700" y="5276850"/>
          <p14:tracePt t="43730" x="3105150" y="5264150"/>
          <p14:tracePt t="43747" x="3162300" y="5251450"/>
          <p14:tracePt t="43763" x="3187700" y="5251450"/>
          <p14:tracePt t="43779" x="3251200" y="5245100"/>
          <p14:tracePt t="43796" x="3416300" y="5251450"/>
          <p14:tracePt t="43813" x="3549650" y="5276850"/>
          <p14:tracePt t="43830" x="3651250" y="5295900"/>
          <p14:tracePt t="43846" x="3778250" y="5346700"/>
          <p14:tracePt t="43863" x="3898900" y="5391150"/>
          <p14:tracePt t="43880" x="4038600" y="5473700"/>
          <p14:tracePt t="43896" x="4152900" y="5549900"/>
          <p14:tracePt t="43913" x="4248150" y="5619750"/>
          <p14:tracePt t="43930" x="4286250" y="5657850"/>
          <p14:tracePt t="43946" x="4356100" y="5759450"/>
          <p14:tracePt t="43963" x="4381500" y="5816600"/>
          <p14:tracePt t="43979" x="4394200" y="5854700"/>
          <p14:tracePt t="43996" x="4419600" y="5911850"/>
          <p14:tracePt t="44012" x="4451350" y="6038850"/>
          <p14:tracePt t="44029" x="4457700" y="6108700"/>
          <p14:tracePt t="44046" x="4457700" y="6184900"/>
          <p14:tracePt t="44063" x="4457700" y="6242050"/>
          <p14:tracePt t="44079" x="4457700" y="6286500"/>
          <p14:tracePt t="44098" x="4432300" y="6337300"/>
          <p14:tracePt t="44113" x="4413250" y="6388100"/>
          <p14:tracePt t="44130" x="4375150" y="6438900"/>
          <p14:tracePt t="44146" x="4337050" y="6489700"/>
          <p14:tracePt t="44163" x="4286250" y="6546850"/>
          <p14:tracePt t="44179" x="4210050" y="6597650"/>
          <p14:tracePt t="44196" x="4152900" y="6642100"/>
          <p14:tracePt t="44213" x="4083050" y="6673850"/>
          <p14:tracePt t="44229" x="3917950" y="6731000"/>
          <p14:tracePt t="44246" x="3803650" y="6743700"/>
          <p14:tracePt t="44263" x="3721100" y="6756400"/>
          <p14:tracePt t="44280" x="3594100" y="6762750"/>
          <p14:tracePt t="44296" x="3416300" y="6762750"/>
          <p14:tracePt t="44313" x="3276600" y="6750050"/>
          <p14:tracePt t="44330" x="3155950" y="6718300"/>
          <p14:tracePt t="44347" x="3067050" y="6673850"/>
          <p14:tracePt t="44363" x="2971800" y="6623050"/>
          <p14:tracePt t="44380" x="2914650" y="6578600"/>
          <p14:tracePt t="44397" x="2857500" y="6496050"/>
          <p14:tracePt t="44412" x="2813050" y="6426200"/>
          <p14:tracePt t="44429" x="2762250" y="6337300"/>
          <p14:tracePt t="44446" x="2724150" y="6197600"/>
          <p14:tracePt t="44463" x="2724150" y="6153150"/>
          <p14:tracePt t="44479" x="2717800" y="6083300"/>
          <p14:tracePt t="44496" x="2717800" y="5994400"/>
          <p14:tracePt t="44513" x="2724150" y="5892800"/>
          <p14:tracePt t="44529" x="2755900" y="5803900"/>
          <p14:tracePt t="44546" x="2787650" y="5721350"/>
          <p14:tracePt t="44563" x="2838450" y="5626100"/>
          <p14:tracePt t="44579" x="2876550" y="5562600"/>
          <p14:tracePt t="44598" x="2927350" y="5511800"/>
          <p14:tracePt t="44612" x="2997200" y="5454650"/>
          <p14:tracePt t="44629" x="3054350" y="5410200"/>
          <p14:tracePt t="44646" x="3124200" y="5372100"/>
          <p14:tracePt t="44662" x="3232150" y="5334000"/>
          <p14:tracePt t="44679" x="3308350" y="5308600"/>
          <p14:tracePt t="44696" x="3384550" y="5289550"/>
          <p14:tracePt t="44713" x="3467100" y="5283200"/>
          <p14:tracePt t="44729" x="3581400" y="5283200"/>
          <p14:tracePt t="44746" x="3651250" y="5283200"/>
          <p14:tracePt t="44763" x="3771900" y="5308600"/>
          <p14:tracePt t="44779" x="3987800" y="5384800"/>
          <p14:tracePt t="44797" x="4140200" y="5441950"/>
          <p14:tracePt t="44813" x="4241800" y="5492750"/>
          <p14:tracePt t="44830" x="4292600" y="5524500"/>
          <p14:tracePt t="44846" x="4425950" y="5626100"/>
          <p14:tracePt t="44863" x="4470400" y="5676900"/>
          <p14:tracePt t="44879" x="4502150" y="5721350"/>
          <p14:tracePt t="44896" x="4508500" y="5746750"/>
          <p14:tracePt t="44912" x="4521200" y="5778500"/>
          <p14:tracePt t="44929" x="4527550" y="5829300"/>
          <p14:tracePt t="44946" x="4527550" y="5886450"/>
          <p14:tracePt t="44963" x="4527550" y="5962650"/>
          <p14:tracePt t="44980" x="4521200" y="6038850"/>
          <p14:tracePt t="44997" x="4489450" y="6165850"/>
          <p14:tracePt t="45013" x="4470400" y="6261100"/>
          <p14:tracePt t="45029" x="4457700" y="6292850"/>
          <p14:tracePt t="45047" x="4438650" y="6343650"/>
          <p14:tracePt t="45063" x="4425950" y="6381750"/>
          <p14:tracePt t="45080" x="4406900" y="6400800"/>
          <p14:tracePt t="45098" x="4387850" y="6426200"/>
          <p14:tracePt t="45113" x="4362450" y="6451600"/>
          <p14:tracePt t="45129" x="4330700" y="6470650"/>
          <p14:tracePt t="45146" x="4298950" y="6496050"/>
          <p14:tracePt t="45162" x="4267200" y="6515100"/>
          <p14:tracePt t="45179" x="4254500" y="6527800"/>
          <p14:tracePt t="45196" x="4222750" y="6540500"/>
          <p14:tracePt t="45213" x="4165600" y="6565900"/>
          <p14:tracePt t="45229" x="4146550" y="6572250"/>
          <p14:tracePt t="45246" x="4108450" y="6584950"/>
          <p14:tracePt t="45263" x="4083050" y="6591300"/>
          <p14:tracePt t="45280" x="4057650" y="6597650"/>
          <p14:tracePt t="45297" x="4051300" y="6597650"/>
          <p14:tracePt t="45336" x="4044950" y="6597650"/>
          <p14:tracePt t="45765" x="4051300" y="6591300"/>
          <p14:tracePt t="45773" x="4057650" y="6584950"/>
          <p14:tracePt t="45781" x="4089400" y="6565900"/>
          <p14:tracePt t="45796" x="4108450" y="6553200"/>
          <p14:tracePt t="45813" x="4229100" y="6508750"/>
          <p14:tracePt t="45829" x="4305300" y="6496050"/>
          <p14:tracePt t="45846" x="4425950" y="6470650"/>
          <p14:tracePt t="45863" x="4546600" y="6457950"/>
          <p14:tracePt t="45879" x="4667250" y="6451600"/>
          <p14:tracePt t="45896" x="4813300" y="6445250"/>
          <p14:tracePt t="45913" x="4940300" y="6445250"/>
          <p14:tracePt t="45929" x="5105400" y="6445250"/>
          <p14:tracePt t="45946" x="5257800" y="6445250"/>
          <p14:tracePt t="45962" x="5403850" y="6445250"/>
          <p14:tracePt t="45979" x="5518150" y="6438900"/>
          <p14:tracePt t="45996" x="5613400" y="6438900"/>
          <p14:tracePt t="46013" x="5746750" y="6438900"/>
          <p14:tracePt t="46031" x="5988050" y="6432550"/>
          <p14:tracePt t="46046" x="6089650" y="6426200"/>
          <p14:tracePt t="46062" x="6191250" y="6419850"/>
          <p14:tracePt t="46079" x="6235700" y="6419850"/>
          <p14:tracePt t="46096" x="6369050" y="6419850"/>
          <p14:tracePt t="46113" x="6438900" y="6419850"/>
          <p14:tracePt t="46129" x="6502400" y="6419850"/>
          <p14:tracePt t="46146" x="6546850" y="6419850"/>
          <p14:tracePt t="46162" x="6591300" y="6419850"/>
          <p14:tracePt t="46180" x="6661150" y="6419850"/>
          <p14:tracePt t="46196" x="6705600" y="6419850"/>
          <p14:tracePt t="46213" x="6750050" y="6419850"/>
          <p14:tracePt t="46230" x="6781800" y="6419850"/>
          <p14:tracePt t="46246" x="6807200" y="6419850"/>
          <p14:tracePt t="46263" x="6819900" y="6419850"/>
          <p14:tracePt t="46280" x="6826250" y="6419850"/>
          <p14:tracePt t="46297" x="6845300" y="6419850"/>
          <p14:tracePt t="46313" x="6870700" y="6419850"/>
          <p14:tracePt t="46329" x="6889750" y="6419850"/>
          <p14:tracePt t="46346" x="6902450" y="6426200"/>
          <p14:tracePt t="46362" x="6921500" y="6432550"/>
          <p14:tracePt t="46379" x="6946900" y="6445250"/>
          <p14:tracePt t="46396" x="6972300" y="6457950"/>
          <p14:tracePt t="46413" x="6991350" y="6477000"/>
          <p14:tracePt t="46430" x="7004050" y="6489700"/>
          <p14:tracePt t="46446" x="7016750" y="6508750"/>
          <p14:tracePt t="46463" x="7023100" y="6521450"/>
          <p14:tracePt t="46479" x="7023100" y="6534150"/>
          <p14:tracePt t="46496" x="7023100" y="6553200"/>
          <p14:tracePt t="46512" x="7023100" y="6565900"/>
          <p14:tracePt t="46529" x="7016750" y="6584950"/>
          <p14:tracePt t="46546" x="6985000" y="6591300"/>
          <p14:tracePt t="46563" x="6965950" y="6597650"/>
          <p14:tracePt t="46579" x="6934200" y="6610350"/>
          <p14:tracePt t="46596" x="6877050" y="6610350"/>
          <p14:tracePt t="46613" x="6838950" y="6610350"/>
          <p14:tracePt t="46630" x="6807200" y="6610350"/>
          <p14:tracePt t="46647" x="6775450" y="6610350"/>
          <p14:tracePt t="46663" x="6756400" y="6610350"/>
          <p14:tracePt t="46679" x="6724650" y="6610350"/>
          <p14:tracePt t="46696" x="6705600" y="6610350"/>
          <p14:tracePt t="46713" x="6648450" y="6591300"/>
          <p14:tracePt t="46729" x="6616700" y="6578600"/>
          <p14:tracePt t="46746" x="6565900" y="6553200"/>
          <p14:tracePt t="46762" x="6553200" y="6546850"/>
          <p14:tracePt t="46779" x="6527800" y="6521450"/>
          <p14:tracePt t="46796" x="6496050" y="6489700"/>
          <p14:tracePt t="46813" x="6483350" y="6464300"/>
          <p14:tracePt t="46829" x="6477000" y="6438900"/>
          <p14:tracePt t="46848" x="6470650" y="6426200"/>
          <p14:tracePt t="46863" x="6464300" y="6362700"/>
          <p14:tracePt t="46879" x="6464300" y="6337300"/>
          <p14:tracePt t="46896" x="6464300" y="6292850"/>
          <p14:tracePt t="46912" x="6464300" y="6261100"/>
          <p14:tracePt t="46929" x="6464300" y="6235700"/>
          <p14:tracePt t="46946" x="6464300" y="6203950"/>
          <p14:tracePt t="46949" x="6464300" y="6191250"/>
          <p14:tracePt t="46963" x="6464300" y="6184900"/>
          <p14:tracePt t="46979" x="6477000" y="6153150"/>
          <p14:tracePt t="46996" x="6489700" y="6134100"/>
          <p14:tracePt t="47013" x="6515100" y="6102350"/>
          <p14:tracePt t="47029" x="6565900" y="6051550"/>
          <p14:tracePt t="47046" x="6584950" y="6038850"/>
          <p14:tracePt t="47063" x="6616700" y="6019800"/>
          <p14:tracePt t="47079" x="6680200" y="5994400"/>
          <p14:tracePt t="47096" x="6731000" y="5981700"/>
          <p14:tracePt t="47112" x="6794500" y="5975350"/>
          <p14:tracePt t="47129" x="6826250" y="5962650"/>
          <p14:tracePt t="47147" x="6915150" y="5943600"/>
          <p14:tracePt t="47163" x="6946900" y="5930900"/>
          <p14:tracePt t="47179" x="6972300" y="5924550"/>
          <p14:tracePt t="47196" x="7004050" y="5918200"/>
          <p14:tracePt t="47212" x="7035800" y="5905500"/>
          <p14:tracePt t="47229" x="7048500" y="5905500"/>
          <p14:tracePt t="47246" x="7086600" y="5892800"/>
          <p14:tracePt t="47262" x="7219950" y="5867400"/>
          <p14:tracePt t="47279" x="7378700" y="5867400"/>
          <p14:tracePt t="47296" x="7575550" y="5861050"/>
          <p14:tracePt t="47313" x="7658100" y="5861050"/>
          <p14:tracePt t="47329" x="7677150" y="5861050"/>
          <p14:tracePt t="47347" x="7727950" y="5861050"/>
          <p14:tracePt t="47363" x="7734300" y="5861050"/>
          <p14:tracePt t="47379" x="7740650" y="5861050"/>
          <p14:tracePt t="47396" x="7759700" y="5861050"/>
          <p14:tracePt t="47413" x="7816850" y="5880100"/>
          <p14:tracePt t="47430" x="7867650" y="5899150"/>
          <p14:tracePt t="47446" x="7943850" y="5924550"/>
          <p14:tracePt t="47464" x="8020050" y="5943600"/>
          <p14:tracePt t="47479" x="8058150" y="5969000"/>
          <p14:tracePt t="47496" x="8108950" y="5994400"/>
          <p14:tracePt t="47512" x="8191500" y="6038850"/>
          <p14:tracePt t="47529" x="8210550" y="6051550"/>
          <p14:tracePt t="47546" x="8229600" y="6070600"/>
          <p14:tracePt t="47562" x="8242300" y="6096000"/>
          <p14:tracePt t="47579" x="8267700" y="6153150"/>
          <p14:tracePt t="47596" x="8293100" y="6197600"/>
          <p14:tracePt t="47613" x="8299450" y="6223000"/>
          <p14:tracePt t="47629" x="8318500" y="6261100"/>
          <p14:tracePt t="47646" x="8324850" y="6280150"/>
          <p14:tracePt t="47662" x="8331200" y="6299200"/>
          <p14:tracePt t="47679" x="8337550" y="6330950"/>
          <p14:tracePt t="47696" x="8337550" y="6356350"/>
          <p14:tracePt t="47713" x="8337550" y="6388100"/>
          <p14:tracePt t="47729" x="8337550" y="6426200"/>
          <p14:tracePt t="47746" x="8337550" y="6457950"/>
          <p14:tracePt t="47762" x="8337550" y="6483350"/>
          <p14:tracePt t="47779" x="8299450" y="6559550"/>
          <p14:tracePt t="47796" x="8229600" y="6635750"/>
          <p14:tracePt t="47812" x="8197850" y="6661150"/>
          <p14:tracePt t="47829" x="8115300" y="6699250"/>
          <p14:tracePt t="47848" x="8001000" y="6737350"/>
          <p14:tracePt t="47862" x="7937500" y="6762750"/>
          <p14:tracePt t="47879" x="7912100" y="6775450"/>
          <p14:tracePt t="47896" x="7893050" y="6775450"/>
          <p14:tracePt t="47913" x="7874000" y="6775450"/>
          <p14:tracePt t="47929" x="7854950" y="6775450"/>
          <p14:tracePt t="47946" x="7848600" y="6775450"/>
          <p14:tracePt t="48021" x="7854950" y="6781800"/>
          <p14:tracePt t="48032" x="7867650" y="6781800"/>
          <p14:tracePt t="48046" x="7918450" y="6794500"/>
          <p14:tracePt t="48063" x="8013700" y="6807200"/>
          <p14:tracePt t="48079" x="8089900" y="6813550"/>
          <p14:tracePt t="48096" x="8115300" y="6813550"/>
          <p14:tracePt t="48112" x="8166100" y="6819900"/>
          <p14:tracePt t="48129" x="8324850" y="6845300"/>
          <p14:tracePt t="48146" x="8413750" y="6851650"/>
          <p14:tracePt t="48164" x="8426450" y="6851650"/>
          <p14:tracePt t="48196" x="8407400" y="6851650"/>
          <p14:tracePt t="48212" x="8382000" y="6851650"/>
          <p14:tracePt t="48600" x="8401050" y="6838950"/>
          <p14:tracePt t="48604" x="8439150" y="6813550"/>
          <p14:tracePt t="48613" x="8470900" y="6800850"/>
          <p14:tracePt t="48629" x="8509000" y="6781800"/>
          <p14:tracePt t="48646" x="8547100" y="6762750"/>
          <p14:tracePt t="48662" x="8591550" y="6737350"/>
          <p14:tracePt t="48679" x="8661400" y="6711950"/>
          <p14:tracePt t="48696" x="8693150" y="6699250"/>
          <p14:tracePt t="48712" x="8788400" y="6680200"/>
          <p14:tracePt t="48729" x="8858250" y="6667500"/>
          <p14:tracePt t="48745" x="8896350" y="6667500"/>
          <p14:tracePt t="48762" x="8921750" y="6667500"/>
          <p14:tracePt t="48779" x="8966200" y="6667500"/>
          <p14:tracePt t="48795" x="9010650" y="6667500"/>
          <p14:tracePt t="48812" x="9048750" y="6667500"/>
          <p14:tracePt t="48829" x="9074150" y="6667500"/>
          <p14:tracePt t="48846" x="9099550" y="6673850"/>
          <p14:tracePt t="48862" x="9105900" y="6673850"/>
          <p14:tracePt t="48879" x="9112250" y="6673850"/>
          <p14:tracePt t="48896" x="9150350" y="6692900"/>
          <p14:tracePt t="48912" x="9175750" y="6711950"/>
          <p14:tracePt t="48929" x="9194800" y="6731000"/>
          <p14:tracePt t="48945" x="9201150" y="6737350"/>
          <p14:tracePt t="48962" x="9201150" y="6743700"/>
          <p14:tracePt t="48991" x="9201150" y="6750050"/>
          <p14:tracePt t="49017" x="9207500" y="6775450"/>
          <p14:tracePt t="49028" x="9207500" y="6788150"/>
          <p14:tracePt t="49032" x="9207500" y="6800850"/>
          <p14:tracePt t="49046" x="9207500" y="6813550"/>
          <p14:tracePt t="49063" x="9207500" y="6819900"/>
          <p14:tracePt t="49079" x="9201150" y="6832600"/>
          <p14:tracePt t="49095" x="9182100" y="6832600"/>
          <p14:tracePt t="49112" x="9163050" y="6832600"/>
          <p14:tracePt t="49129" x="9150350" y="6832600"/>
          <p14:tracePt t="49145" x="9137650" y="6832600"/>
          <p14:tracePt t="49162" x="9099550" y="6807200"/>
          <p14:tracePt t="49179" x="9074150" y="6788150"/>
          <p14:tracePt t="49196" x="9042400" y="6762750"/>
          <p14:tracePt t="49213" x="9023350" y="6731000"/>
          <p14:tracePt t="49228" x="8978900" y="6673850"/>
          <p14:tracePt t="49245" x="8934450" y="6629400"/>
          <p14:tracePt t="49262" x="8890000" y="6578600"/>
          <p14:tracePt t="49279" x="8870950" y="6540500"/>
          <p14:tracePt t="49295" x="8851900" y="6508750"/>
          <p14:tracePt t="49312" x="8845550" y="6457950"/>
          <p14:tracePt t="49329" x="8845550" y="6426200"/>
          <p14:tracePt t="49346" x="8845550" y="6407150"/>
          <p14:tracePt t="49363" x="8845550" y="6388100"/>
          <p14:tracePt t="49378" x="8845550" y="6330950"/>
          <p14:tracePt t="49395" x="8845550" y="6299200"/>
          <p14:tracePt t="49412" x="8858250" y="6254750"/>
          <p14:tracePt t="49428" x="8870950" y="6223000"/>
          <p14:tracePt t="49445" x="8883650" y="6191250"/>
          <p14:tracePt t="49462" x="8909050" y="6153150"/>
          <p14:tracePt t="49479" x="8928100" y="6127750"/>
          <p14:tracePt t="49496" x="8953500" y="6096000"/>
          <p14:tracePt t="49512" x="8978900" y="6064250"/>
          <p14:tracePt t="49529" x="9029700" y="5994400"/>
          <p14:tracePt t="49545" x="9055100" y="5956300"/>
          <p14:tracePt t="49562" x="9067800" y="5911850"/>
          <p14:tracePt t="49579" x="9086850" y="5880100"/>
          <p14:tracePt t="49595" x="9118600" y="5835650"/>
          <p14:tracePt t="49612" x="9144000" y="5791200"/>
          <p14:tracePt t="49629" x="9156700" y="5784850"/>
          <p14:tracePt t="49645" x="9194800" y="5765800"/>
          <p14:tracePt t="49662" x="9347200" y="5721350"/>
          <p14:tracePt t="49679" x="9480550" y="5695950"/>
          <p14:tracePt t="49695" x="9594850" y="5689600"/>
          <p14:tracePt t="49713" x="9632950" y="5683250"/>
          <p14:tracePt t="49729" x="9652000" y="5683250"/>
          <p14:tracePt t="49746" x="9658350" y="5683250"/>
          <p14:tracePt t="49763" x="9671050" y="5683250"/>
          <p14:tracePt t="49779" x="9683750" y="5689600"/>
          <p14:tracePt t="49795" x="9709150" y="5695950"/>
          <p14:tracePt t="49812" x="9747250" y="5734050"/>
          <p14:tracePt t="49829" x="9766300" y="5746750"/>
          <p14:tracePt t="49845" x="9785350" y="5784850"/>
          <p14:tracePt t="49862" x="9823450" y="5848350"/>
          <p14:tracePt t="49879" x="9861550" y="5899150"/>
          <p14:tracePt t="49895" x="9880600" y="5962650"/>
          <p14:tracePt t="49912" x="9880600" y="5981700"/>
          <p14:tracePt t="49929" x="9899650" y="6070600"/>
          <p14:tracePt t="49945" x="9912350" y="6146800"/>
          <p14:tracePt t="49962" x="9918700" y="6191250"/>
          <p14:tracePt t="49979" x="9931400" y="6254750"/>
          <p14:tracePt t="49996" x="9937750" y="6299200"/>
          <p14:tracePt t="50012" x="9937750" y="6350000"/>
          <p14:tracePt t="50029" x="9937750" y="6394450"/>
          <p14:tracePt t="50045" x="9944100" y="6432550"/>
          <p14:tracePt t="50062" x="9944100" y="6470650"/>
          <p14:tracePt t="50079" x="9944100" y="6508750"/>
          <p14:tracePt t="50096" x="9944100" y="6553200"/>
          <p14:tracePt t="50112" x="9937750" y="6565900"/>
          <p14:tracePt t="50129" x="9931400" y="6584950"/>
          <p14:tracePt t="50146" x="9925050" y="6597650"/>
          <p14:tracePt t="50162" x="9906000" y="6616700"/>
          <p14:tracePt t="50179" x="9880600" y="6642100"/>
          <p14:tracePt t="50195" x="9848850" y="6661150"/>
          <p14:tracePt t="50212" x="9798050" y="6680200"/>
          <p14:tracePt t="50228" x="9740900" y="6699250"/>
          <p14:tracePt t="50245" x="9683750" y="6718300"/>
          <p14:tracePt t="50262" x="9626600" y="6724650"/>
          <p14:tracePt t="50279" x="9569450" y="6731000"/>
          <p14:tracePt t="50295" x="9531350" y="6731000"/>
          <p14:tracePt t="50312" x="9493250" y="6731000"/>
          <p14:tracePt t="50328" x="9442450" y="6718300"/>
          <p14:tracePt t="50345" x="9429750" y="6718300"/>
          <p14:tracePt t="50362" x="9391650" y="6699250"/>
          <p14:tracePt t="50379" x="9347200" y="6673850"/>
          <p14:tracePt t="50395" x="9290050" y="6635750"/>
          <p14:tracePt t="50412" x="9258300" y="6610350"/>
          <p14:tracePt t="50429" x="9245600" y="6604000"/>
          <p14:tracePt t="50445" x="9163050" y="6521450"/>
          <p14:tracePt t="50462" x="9124950" y="6483350"/>
          <p14:tracePt t="50479" x="9080500" y="6432550"/>
          <p14:tracePt t="50495" x="9055100" y="6381750"/>
          <p14:tracePt t="50512" x="9023350" y="6330950"/>
          <p14:tracePt t="50528" x="9004300" y="6286500"/>
          <p14:tracePt t="50545" x="8991600" y="6235700"/>
          <p14:tracePt t="50562" x="8966200" y="6178550"/>
          <p14:tracePt t="50579" x="8953500" y="6140450"/>
          <p14:tracePt t="50595" x="8947150" y="6108700"/>
          <p14:tracePt t="50612" x="8934450" y="6064250"/>
          <p14:tracePt t="50629" x="8934450" y="6045200"/>
          <p14:tracePt t="50645" x="8934450" y="6000750"/>
          <p14:tracePt t="50662" x="8934450" y="5949950"/>
          <p14:tracePt t="50678" x="8934450" y="5899150"/>
          <p14:tracePt t="50695" x="8940800" y="5867400"/>
          <p14:tracePt t="50712" x="8953500" y="5829300"/>
          <p14:tracePt t="50728" x="8972550" y="5791200"/>
          <p14:tracePt t="50745" x="8997950" y="5753100"/>
          <p14:tracePt t="50762" x="9023350" y="5727700"/>
          <p14:tracePt t="50779" x="9048750" y="5702300"/>
          <p14:tracePt t="50795" x="9074150" y="5676900"/>
          <p14:tracePt t="50812" x="9112250" y="5651500"/>
          <p14:tracePt t="50829" x="9124950" y="5651500"/>
          <p14:tracePt t="50845" x="9150350" y="5632450"/>
          <p14:tracePt t="50862" x="9182100" y="5626100"/>
          <p14:tracePt t="50879" x="9207500" y="5626100"/>
          <p14:tracePt t="50895" x="9277350" y="5626100"/>
          <p14:tracePt t="50912" x="9309100" y="5626100"/>
          <p14:tracePt t="50929" x="9366250" y="5632450"/>
          <p14:tracePt t="50945" x="9448800" y="5638800"/>
          <p14:tracePt t="50962" x="9486900" y="5657850"/>
          <p14:tracePt t="50978" x="9537700" y="5664200"/>
          <p14:tracePt t="50995" x="9569450" y="5683250"/>
          <p14:tracePt t="51012" x="9607550" y="5695950"/>
          <p14:tracePt t="51028" x="9652000" y="5721350"/>
          <p14:tracePt t="51045" x="9683750" y="5740400"/>
          <p14:tracePt t="51062" x="9721850" y="5765800"/>
          <p14:tracePt t="51079" x="9734550" y="5778500"/>
          <p14:tracePt t="51096" x="9747250" y="5791200"/>
          <p14:tracePt t="51112" x="9747250" y="5810250"/>
          <p14:tracePt t="51129" x="9759950" y="5829300"/>
          <p14:tracePt t="51145" x="9785350" y="5867400"/>
          <p14:tracePt t="51162" x="9798050" y="5905500"/>
          <p14:tracePt t="51179" x="9804400" y="5943600"/>
          <p14:tracePt t="51195" x="9810750" y="5956300"/>
          <p14:tracePt t="51213" x="9817100" y="5994400"/>
          <p14:tracePt t="51229" x="9823450" y="6019800"/>
          <p14:tracePt t="51245" x="9823450" y="6038850"/>
          <p14:tracePt t="51262" x="9836150" y="6076950"/>
          <p14:tracePt t="51279" x="9836150" y="6108700"/>
          <p14:tracePt t="51296" x="9836150" y="6134100"/>
          <p14:tracePt t="51312" x="9836150" y="6153150"/>
          <p14:tracePt t="51329" x="9836150" y="6191250"/>
          <p14:tracePt t="51345" x="9836150" y="6216650"/>
          <p14:tracePt t="51362" x="9836150" y="6242050"/>
          <p14:tracePt t="51379" x="9836150" y="6273800"/>
          <p14:tracePt t="51395" x="9836150" y="6286500"/>
          <p14:tracePt t="51412" x="9836150" y="6299200"/>
          <p14:tracePt t="51428" x="9836150" y="6311900"/>
          <p14:tracePt t="51445" x="9829800" y="6318250"/>
          <p14:tracePt t="51462" x="9829800" y="6330950"/>
          <p14:tracePt t="51478" x="9829800" y="6337300"/>
          <p14:tracePt t="51495" x="9823450" y="6350000"/>
          <p14:tracePt t="51512" x="9817100" y="6362700"/>
          <p14:tracePt t="51545" x="9810750" y="6369050"/>
          <p14:tracePt t="51562" x="9810750" y="6375400"/>
          <p14:tracePt t="52364" x="9817100" y="6375400"/>
          <p14:tracePt t="52373" x="9823450" y="6369050"/>
          <p14:tracePt t="52379" x="9836150" y="6362700"/>
          <p14:tracePt t="52395" x="9848850" y="6350000"/>
          <p14:tracePt t="52412" x="9867900" y="6337300"/>
          <p14:tracePt t="52428" x="9886950" y="6299200"/>
          <p14:tracePt t="52445" x="9912350" y="6273800"/>
          <p14:tracePt t="52461" x="9931400" y="6242050"/>
          <p14:tracePt t="52478" x="9944100" y="6210300"/>
          <p14:tracePt t="52495" x="9956800" y="6178550"/>
          <p14:tracePt t="52512" x="9956800" y="6140450"/>
          <p14:tracePt t="52528" x="9956800" y="6096000"/>
          <p14:tracePt t="52547" x="9956800" y="6051550"/>
          <p14:tracePt t="52561" x="9956800" y="6019800"/>
          <p14:tracePt t="52578" x="9956800" y="5975350"/>
          <p14:tracePt t="52595" x="9956800" y="5937250"/>
          <p14:tracePt t="52612" x="9956800" y="5899150"/>
          <p14:tracePt t="52629" x="9956800" y="5861050"/>
          <p14:tracePt t="52646" x="9956800" y="5835650"/>
          <p14:tracePt t="52661" x="9956800" y="5810250"/>
          <p14:tracePt t="52678" x="9950450" y="5797550"/>
          <p14:tracePt t="52695" x="9931400" y="5784850"/>
          <p14:tracePt t="52712" x="9918700" y="5778500"/>
          <p14:tracePt t="52728" x="9912350" y="5778500"/>
          <p14:tracePt t="52745" x="9918700" y="5778500"/>
          <p14:tracePt t="52762" x="9925050" y="5778500"/>
          <p14:tracePt t="52779" x="9937750" y="5778500"/>
          <p14:tracePt t="53429" x="9950450" y="5778500"/>
          <p14:tracePt t="53439" x="9969500" y="5778500"/>
          <p14:tracePt t="53445" x="9988550" y="5778500"/>
          <p14:tracePt t="53505" x="9994900" y="5778500"/>
          <p14:tracePt t="53537" x="10001250" y="5778500"/>
          <p14:tracePt t="53552" x="10007600" y="577850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A8F3758E-68D6-4DCB-87C8-BF6BCA4A13B0}"/>
              </a:ext>
            </a:extLst>
          </p:cNvPr>
          <p:cNvGraphicFramePr>
            <a:graphicFrameLocks noGrp="1"/>
          </p:cNvGraphicFramePr>
          <p:nvPr/>
        </p:nvGraphicFramePr>
        <p:xfrm>
          <a:off x="179388" y="1804988"/>
          <a:ext cx="9894887" cy="4694239"/>
        </p:xfrm>
        <a:graphic>
          <a:graphicData uri="http://schemas.openxmlformats.org/drawingml/2006/table">
            <a:tbl>
              <a:tblPr/>
              <a:tblGrid>
                <a:gridCol w="1327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9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6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1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55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92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626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Variant alleles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Nucleotide changes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Alteration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 in function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Allele frequencies (%)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6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White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 Black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Asian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67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CYP2C19</a:t>
                      </a:r>
                      <a:endParaRPr kumimoji="1" lang="en-US" altLang="ja-JP" sz="2000" b="0" i="1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*2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681G&gt;A,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non-functional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13.6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17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34.5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6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*3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636G&gt;A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non-functional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0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&lt; 1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9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6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*17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-806C&gt;T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increased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20.1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－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0.5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67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CYP2D6</a:t>
                      </a:r>
                      <a:endParaRPr kumimoji="1" lang="ja-JP" altLang="en-US" sz="2000" b="0" i="1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*3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2549 del A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non-functional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1-2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0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0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6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*4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1846G&gt;A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non-functional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12-21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2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1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0108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*5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Gene deletion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non-functional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2-7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4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6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26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*10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100C&gt;T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decreased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1-2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6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51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2301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*17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1023C&gt;T,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2850C&gt;T,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4180G&gt;C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decreased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0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20-35</a:t>
                      </a: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0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6467" name="Rectangle 2">
            <a:extLst>
              <a:ext uri="{FF2B5EF4-FFF2-40B4-BE49-F238E27FC236}">
                <a16:creationId xmlns:a16="http://schemas.microsoft.com/office/drawing/2014/main" id="{2F80C6FF-F37C-4974-98C1-CD735298C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325" y="620713"/>
            <a:ext cx="10069513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>
                <a:solidFill>
                  <a:srgbClr val="0000CC"/>
                </a:solidFill>
              </a:rPr>
              <a:t>アレル発現頻度の人種差が報告されている</a:t>
            </a:r>
            <a:endParaRPr lang="en-US" altLang="ja-JP">
              <a:solidFill>
                <a:srgbClr val="0000CC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>
                <a:solidFill>
                  <a:srgbClr val="0000CC"/>
                </a:solidFill>
              </a:rPr>
              <a:t>代謝酵素およびトランスポーターをコードする遺伝子（</a:t>
            </a:r>
            <a:r>
              <a:rPr lang="en-US" altLang="ja-JP">
                <a:solidFill>
                  <a:srgbClr val="0000CC"/>
                </a:solidFill>
              </a:rPr>
              <a:t>2-2</a:t>
            </a:r>
            <a:r>
              <a:rPr lang="ja-JP" altLang="en-US">
                <a:solidFill>
                  <a:srgbClr val="0000CC"/>
                </a:solidFill>
              </a:rPr>
              <a:t>）</a:t>
            </a:r>
          </a:p>
        </p:txBody>
      </p:sp>
      <p:pic>
        <p:nvPicPr>
          <p:cNvPr id="16468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DC1006BE-FCD0-4FA6-8DE2-DCB0F9FC9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69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B6497768-1A24-41EE-ABB4-621FC323F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85C845E7-C9E3-4941-BD2E-F9C312A131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33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93" x="9912350" y="4083050"/>
          <p14:tracePt t="820" x="9912350" y="4070350"/>
          <p14:tracePt t="827" x="9912350" y="4057650"/>
          <p14:tracePt t="833" x="9899650" y="4044950"/>
          <p14:tracePt t="844" x="9893300" y="4032250"/>
          <p14:tracePt t="861" x="9886950" y="4032250"/>
          <p14:tracePt t="1022" x="9880600" y="4032250"/>
          <p14:tracePt t="1031" x="9848850" y="4019550"/>
          <p14:tracePt t="1045" x="9779000" y="3968750"/>
          <p14:tracePt t="1049" x="9709150" y="3911600"/>
          <p14:tracePt t="1061" x="9544050" y="3829050"/>
          <p14:tracePt t="1078" x="9023350" y="3575050"/>
          <p14:tracePt t="1094" x="8362950" y="3333750"/>
          <p14:tracePt t="1112" x="7632700" y="3168650"/>
          <p14:tracePt t="1128" x="6832600" y="3105150"/>
          <p14:tracePt t="1145" x="6108700" y="3105150"/>
          <p14:tracePt t="1162" x="5340350" y="3105150"/>
          <p14:tracePt t="1178" x="4718050" y="3105150"/>
          <p14:tracePt t="1195" x="3740150" y="3105150"/>
          <p14:tracePt t="1211" x="3060700" y="3067050"/>
          <p14:tracePt t="1229" x="2711450" y="3028950"/>
          <p14:tracePt t="1244" x="1911350" y="3009900"/>
          <p14:tracePt t="1261" x="1441450" y="2984500"/>
          <p14:tracePt t="1278" x="1092200" y="2965450"/>
          <p14:tracePt t="1295" x="876300" y="2959100"/>
          <p14:tracePt t="1311" x="711200" y="2927350"/>
          <p14:tracePt t="1328" x="628650" y="2895600"/>
          <p14:tracePt t="1334" x="615950" y="2895600"/>
          <p14:tracePt t="1345" x="609600" y="2882900"/>
          <p14:tracePt t="1545" x="615950" y="2889250"/>
          <p14:tracePt t="1555" x="666750" y="2927350"/>
          <p14:tracePt t="1563" x="704850" y="2952750"/>
          <p14:tracePt t="1578" x="781050" y="3003550"/>
          <p14:tracePt t="1595" x="914400" y="3035300"/>
          <p14:tracePt t="1612" x="1035050" y="3048000"/>
          <p14:tracePt t="1628" x="1130300" y="3060700"/>
          <p14:tracePt t="1645" x="1212850" y="3067050"/>
          <p14:tracePt t="1661" x="1244600" y="3067050"/>
          <p14:tracePt t="1678" x="1263650" y="3067050"/>
          <p14:tracePt t="1815" x="1270000" y="3079750"/>
          <p14:tracePt t="1828" x="1276350" y="3086100"/>
          <p14:tracePt t="1839" x="1295400" y="3105150"/>
          <p14:tracePt t="1844" x="1301750" y="3117850"/>
          <p14:tracePt t="1861" x="1320800" y="3136900"/>
          <p14:tracePt t="1878" x="1333500" y="3162300"/>
          <p14:tracePt t="1895" x="1339850" y="3187700"/>
          <p14:tracePt t="1912" x="1346200" y="3225800"/>
          <p14:tracePt t="1928" x="1352550" y="3257550"/>
          <p14:tracePt t="1945" x="1352550" y="3289300"/>
          <p14:tracePt t="1961" x="1352550" y="3321050"/>
          <p14:tracePt t="1979" x="1352550" y="3359150"/>
          <p14:tracePt t="1994" x="1352550" y="3378200"/>
          <p14:tracePt t="2011" x="1346200" y="3397250"/>
          <p14:tracePt t="2028" x="1308100" y="3441700"/>
          <p14:tracePt t="2045" x="1282700" y="3473450"/>
          <p14:tracePt t="2061" x="1231900" y="3511550"/>
          <p14:tracePt t="2079" x="1181100" y="3556000"/>
          <p14:tracePt t="2095" x="1111250" y="3600450"/>
          <p14:tracePt t="2111" x="1041400" y="3632200"/>
          <p14:tracePt t="2128" x="971550" y="3657600"/>
          <p14:tracePt t="2145" x="908050" y="3683000"/>
          <p14:tracePt t="2162" x="850900" y="3689350"/>
          <p14:tracePt t="2179" x="755650" y="3695700"/>
          <p14:tracePt t="2195" x="717550" y="3695700"/>
          <p14:tracePt t="2211" x="641350" y="3689350"/>
          <p14:tracePt t="2227" x="546100" y="3670300"/>
          <p14:tracePt t="2244" x="412750" y="3644900"/>
          <p14:tracePt t="2261" x="285750" y="3587750"/>
          <p14:tracePt t="2278" x="254000" y="3562350"/>
          <p14:tracePt t="2295" x="177800" y="3486150"/>
          <p14:tracePt t="2311" x="107950" y="3397250"/>
          <p14:tracePt t="2328" x="57150" y="3321050"/>
          <p14:tracePt t="2345" x="19050" y="3244850"/>
          <p14:tracePt t="2442" x="0" y="2813050"/>
          <p14:tracePt t="2448" x="6350" y="2774950"/>
          <p14:tracePt t="2461" x="69850" y="2686050"/>
          <p14:tracePt t="2478" x="101600" y="2647950"/>
          <p14:tracePt t="2495" x="158750" y="2578100"/>
          <p14:tracePt t="2511" x="215900" y="2514600"/>
          <p14:tracePt t="2528" x="317500" y="2451100"/>
          <p14:tracePt t="2545" x="393700" y="2419350"/>
          <p14:tracePt t="2561" x="444500" y="2406650"/>
          <p14:tracePt t="2578" x="590550" y="2400300"/>
          <p14:tracePt t="2595" x="736600" y="2400300"/>
          <p14:tracePt t="2611" x="844550" y="2406650"/>
          <p14:tracePt t="2628" x="939800" y="2432050"/>
          <p14:tracePt t="2645" x="1041400" y="2457450"/>
          <p14:tracePt t="2663" x="1174750" y="2508250"/>
          <p14:tracePt t="2678" x="1212850" y="2527300"/>
          <p14:tracePt t="2695" x="1276350" y="2571750"/>
          <p14:tracePt t="2711" x="1320800" y="2628900"/>
          <p14:tracePt t="2729" x="1358900" y="2705100"/>
          <p14:tracePt t="2745" x="1384300" y="2755900"/>
          <p14:tracePt t="2761" x="1384300" y="2781300"/>
          <p14:tracePt t="2778" x="1390650" y="2857500"/>
          <p14:tracePt t="2794" x="1390650" y="2908300"/>
          <p14:tracePt t="2811" x="1397000" y="2959100"/>
          <p14:tracePt t="2828" x="1397000" y="2978150"/>
          <p14:tracePt t="2845" x="1397000" y="2990850"/>
          <p14:tracePt t="2973" x="1397000" y="2997200"/>
          <p14:tracePt t="2982" x="1397000" y="3003550"/>
          <p14:tracePt t="3429" x="1397000" y="3016250"/>
          <p14:tracePt t="3441" x="1397000" y="3022600"/>
          <p14:tracePt t="3450" x="1397000" y="3035300"/>
          <p14:tracePt t="3461" x="1397000" y="3048000"/>
          <p14:tracePt t="3478" x="1397000" y="3079750"/>
          <p14:tracePt t="3496" x="1390650" y="3117850"/>
          <p14:tracePt t="3511" x="1390650" y="3162300"/>
          <p14:tracePt t="3528" x="1390650" y="3187700"/>
          <p14:tracePt t="3545" x="1390650" y="3238500"/>
          <p14:tracePt t="3561" x="1384300" y="3276600"/>
          <p14:tracePt t="3578" x="1377950" y="3333750"/>
          <p14:tracePt t="3597" x="1358900" y="3403600"/>
          <p14:tracePt t="3611" x="1333500" y="3511550"/>
          <p14:tracePt t="3628" x="1308100" y="3663950"/>
          <p14:tracePt t="3645" x="1289050" y="3790950"/>
          <p14:tracePt t="3661" x="1263650" y="3924300"/>
          <p14:tracePt t="3678" x="1250950" y="3994150"/>
          <p14:tracePt t="3695" x="1238250" y="4057650"/>
          <p14:tracePt t="3711" x="1231900" y="4140200"/>
          <p14:tracePt t="3727" x="1225550" y="4216400"/>
          <p14:tracePt t="3745" x="1212850" y="4273550"/>
          <p14:tracePt t="3761" x="1200150" y="4394200"/>
          <p14:tracePt t="3778" x="1200150" y="4565650"/>
          <p14:tracePt t="3796" x="1193800" y="4667250"/>
          <p14:tracePt t="3811" x="1193800" y="4718050"/>
          <p14:tracePt t="3816" x="1193800" y="4762500"/>
          <p14:tracePt t="3828" x="1193800" y="4806950"/>
          <p14:tracePt t="3844" x="1193800" y="4940300"/>
          <p14:tracePt t="3861" x="1193800" y="5035550"/>
          <p14:tracePt t="3878" x="1193800" y="5156200"/>
          <p14:tracePt t="3895" x="1193800" y="5238750"/>
          <p14:tracePt t="3912" x="1193800" y="5308600"/>
          <p14:tracePt t="3928" x="1193800" y="5359400"/>
          <p14:tracePt t="3945" x="1193800" y="5403850"/>
          <p14:tracePt t="3961" x="1193800" y="5454650"/>
          <p14:tracePt t="3979" x="1200150" y="5492750"/>
          <p14:tracePt t="3996" x="1200150" y="5511800"/>
          <p14:tracePt t="4011" x="1200150" y="5518150"/>
          <p14:tracePt t="4028" x="1200150" y="5530850"/>
          <p14:tracePt t="4045" x="1206500" y="5543550"/>
          <p14:tracePt t="4222" x="1206500" y="5549900"/>
          <p14:tracePt t="4615" x="1206500" y="5556250"/>
          <p14:tracePt t="4627" x="1200150" y="5562600"/>
          <p14:tracePt t="4637" x="1200150" y="5568950"/>
          <p14:tracePt t="4653" x="1193800" y="5575300"/>
          <p14:tracePt t="4668" x="1168400" y="5588000"/>
          <p14:tracePt t="4678" x="1162050" y="5594350"/>
          <p14:tracePt t="4695" x="1149350" y="5594350"/>
          <p14:tracePt t="4711" x="1130300" y="5607050"/>
          <p14:tracePt t="4731" x="1098550" y="5619750"/>
          <p14:tracePt t="4744" x="1079500" y="5619750"/>
          <p14:tracePt t="4761" x="1047750" y="5638800"/>
          <p14:tracePt t="4778" x="1016000" y="5651500"/>
          <p14:tracePt t="4795" x="1003300" y="5657850"/>
          <p14:tracePt t="4811" x="946150" y="5670550"/>
          <p14:tracePt t="4827" x="876300" y="5689600"/>
          <p14:tracePt t="4846" x="812800" y="5695950"/>
          <p14:tracePt t="4861" x="749300" y="5702300"/>
          <p14:tracePt t="4877" x="679450" y="5702300"/>
          <p14:tracePt t="4894" x="615950" y="5695950"/>
          <p14:tracePt t="4911" x="539750" y="5676900"/>
          <p14:tracePt t="4928" x="444500" y="5619750"/>
          <p14:tracePt t="4944" x="355600" y="5568950"/>
          <p14:tracePt t="4961" x="279400" y="5511800"/>
          <p14:tracePt t="4977" x="209550" y="5448300"/>
          <p14:tracePt t="4995" x="139700" y="5378450"/>
          <p14:tracePt t="5011" x="76200" y="5289550"/>
          <p14:tracePt t="5206" x="6350" y="4521200"/>
          <p14:tracePt t="5216" x="25400" y="4495800"/>
          <p14:tracePt t="5222" x="63500" y="4470400"/>
          <p14:tracePt t="5232" x="95250" y="4445000"/>
          <p14:tracePt t="5245" x="171450" y="4387850"/>
          <p14:tracePt t="5261" x="234950" y="4343400"/>
          <p14:tracePt t="5278" x="266700" y="4324350"/>
          <p14:tracePt t="5294" x="342900" y="4273550"/>
          <p14:tracePt t="5310" x="425450" y="4222750"/>
          <p14:tracePt t="5327" x="457200" y="4203700"/>
          <p14:tracePt t="5346" x="488950" y="4191000"/>
          <p14:tracePt t="5360" x="527050" y="4171950"/>
          <p14:tracePt t="5377" x="577850" y="4159250"/>
          <p14:tracePt t="5394" x="660400" y="4140200"/>
          <p14:tracePt t="5411" x="742950" y="4121150"/>
          <p14:tracePt t="5427" x="800100" y="4108450"/>
          <p14:tracePt t="5444" x="863600" y="4108450"/>
          <p14:tracePt t="5461" x="895350" y="4108450"/>
          <p14:tracePt t="5478" x="933450" y="4121150"/>
          <p14:tracePt t="5495" x="984250" y="4146550"/>
          <p14:tracePt t="5511" x="1041400" y="4184650"/>
          <p14:tracePt t="5528" x="1149350" y="4267200"/>
          <p14:tracePt t="5545" x="1219200" y="4343400"/>
          <p14:tracePt t="5561" x="1257300" y="4381500"/>
          <p14:tracePt t="5578" x="1339850" y="4476750"/>
          <p14:tracePt t="5594" x="1416050" y="4597400"/>
          <p14:tracePt t="5611" x="1454150" y="4673600"/>
          <p14:tracePt t="5628" x="1485900" y="4743450"/>
          <p14:tracePt t="5646" x="1498600" y="4781550"/>
          <p14:tracePt t="5661" x="1504950" y="4813300"/>
          <p14:tracePt t="5678" x="1504950" y="4845050"/>
          <p14:tracePt t="5695" x="1504950" y="4870450"/>
          <p14:tracePt t="5711" x="1504950" y="4908550"/>
          <p14:tracePt t="5728" x="1492250" y="4965700"/>
          <p14:tracePt t="5746" x="1447800" y="5086350"/>
          <p14:tracePt t="5761" x="1435100" y="5130800"/>
          <p14:tracePt t="5778" x="1397000" y="5226050"/>
          <p14:tracePt t="5795" x="1352550" y="5327650"/>
          <p14:tracePt t="5811" x="1327150" y="5365750"/>
          <p14:tracePt t="5828" x="1314450" y="5378450"/>
          <p14:tracePt t="5845" x="1314450" y="5384800"/>
          <p14:tracePt t="5861" x="1308100" y="5391150"/>
          <p14:tracePt t="5878" x="1308100" y="5397500"/>
          <p14:tracePt t="5894" x="1301750" y="5397500"/>
          <p14:tracePt t="5911" x="1295400" y="5403850"/>
          <p14:tracePt t="5928" x="1295400" y="5410200"/>
          <p14:tracePt t="5944" x="1295400" y="5416550"/>
          <p14:tracePt t="6245" x="1301750" y="5416550"/>
          <p14:tracePt t="6255" x="1333500" y="5416550"/>
          <p14:tracePt t="6266" x="1358900" y="5410200"/>
          <p14:tracePt t="6277" x="1409700" y="5384800"/>
          <p14:tracePt t="6294" x="1555750" y="5334000"/>
          <p14:tracePt t="6310" x="1701800" y="5270500"/>
          <p14:tracePt t="6327" x="1828800" y="5207000"/>
          <p14:tracePt t="6344" x="1905000" y="5162550"/>
          <p14:tracePt t="6361" x="1974850" y="5099050"/>
          <p14:tracePt t="6378" x="2006600" y="5048250"/>
          <p14:tracePt t="6394" x="2038350" y="4991100"/>
          <p14:tracePt t="6411" x="2082800" y="4902200"/>
          <p14:tracePt t="6427" x="2120900" y="4832350"/>
          <p14:tracePt t="6444" x="2146300" y="4768850"/>
          <p14:tracePt t="6461" x="2184400" y="4692650"/>
          <p14:tracePt t="6477" x="2222500" y="4622800"/>
          <p14:tracePt t="6494" x="2254250" y="4540250"/>
          <p14:tracePt t="6510" x="2355850" y="4356100"/>
          <p14:tracePt t="6527" x="2438400" y="4210050"/>
          <p14:tracePt t="6544" x="2463800" y="4152900"/>
          <p14:tracePt t="6561" x="2527300" y="4038600"/>
          <p14:tracePt t="6577" x="2635250" y="3803650"/>
          <p14:tracePt t="6594" x="2698750" y="3613150"/>
          <p14:tracePt t="6611" x="2743200" y="3448050"/>
          <p14:tracePt t="6628" x="2787650" y="3232150"/>
          <p14:tracePt t="6644" x="2806700" y="3073400"/>
          <p14:tracePt t="6661" x="2813050" y="2908300"/>
          <p14:tracePt t="6677" x="2813050" y="2749550"/>
          <p14:tracePt t="6694" x="2813050" y="2622550"/>
          <p14:tracePt t="6711" x="2813050" y="2463800"/>
          <p14:tracePt t="6728" x="2813050" y="2336800"/>
          <p14:tracePt t="6744" x="2813050" y="2190750"/>
          <p14:tracePt t="6761" x="2813050" y="2089150"/>
          <p14:tracePt t="6778" x="2813050" y="1981200"/>
          <p14:tracePt t="6794" x="2813050" y="1841500"/>
          <p14:tracePt t="6811" x="2813050" y="1797050"/>
          <p14:tracePt t="6828" x="2813050" y="1784350"/>
          <p14:tracePt t="6832" x="2819400" y="1771650"/>
          <p14:tracePt t="6844" x="2832100" y="1752600"/>
          <p14:tracePt t="6861" x="2851150" y="1739900"/>
          <p14:tracePt t="6878" x="2870200" y="1720850"/>
          <p14:tracePt t="6894" x="2889250" y="1714500"/>
          <p14:tracePt t="6910" x="2908300" y="1708150"/>
          <p14:tracePt t="6928" x="2921000" y="1695450"/>
          <p14:tracePt t="6944" x="2933700" y="1695450"/>
          <p14:tracePt t="6961" x="2940050" y="1695450"/>
          <p14:tracePt t="7013" x="2959100" y="1689100"/>
          <p14:tracePt t="7023" x="3003550" y="1682750"/>
          <p14:tracePt t="7032" x="3054350" y="1663700"/>
          <p14:tracePt t="7044" x="3111500" y="1651000"/>
          <p14:tracePt t="7061" x="3270250" y="1612900"/>
          <p14:tracePt t="7077" x="3340100" y="1587500"/>
          <p14:tracePt t="7094" x="3397250" y="1568450"/>
          <p14:tracePt t="7111" x="3441700" y="1555750"/>
          <p14:tracePt t="7127" x="3511550" y="1536700"/>
          <p14:tracePt t="7144" x="3606800" y="1498600"/>
          <p14:tracePt t="7161" x="3721100" y="1422400"/>
          <p14:tracePt t="7178" x="3778250" y="1377950"/>
          <p14:tracePt t="7194" x="3810000" y="1352550"/>
          <p14:tracePt t="7211" x="3822700" y="1346200"/>
          <p14:tracePt t="7227" x="3860800" y="1327150"/>
          <p14:tracePt t="7244" x="3898900" y="1301750"/>
          <p14:tracePt t="7261" x="3937000" y="1276350"/>
          <p14:tracePt t="7278" x="3975100" y="1250950"/>
          <p14:tracePt t="7294" x="4019550" y="1219200"/>
          <p14:tracePt t="7311" x="4038600" y="1206500"/>
          <p14:tracePt t="7328" x="4057650" y="1193800"/>
          <p14:tracePt t="7333" x="4083050" y="1168400"/>
          <p14:tracePt t="7345" x="4095750" y="1149350"/>
          <p14:tracePt t="7361" x="4114800" y="1130300"/>
          <p14:tracePt t="7377" x="4133850" y="1104900"/>
          <p14:tracePt t="7394" x="4146550" y="1098550"/>
          <p14:tracePt t="7456" x="4146550" y="1092200"/>
          <p14:tracePt t="7619" x="4152900" y="1092200"/>
          <p14:tracePt t="7629" x="4159250" y="1079500"/>
          <p14:tracePt t="7640" x="4171950" y="1066800"/>
          <p14:tracePt t="7661" x="4184650" y="1060450"/>
          <p14:tracePt t="7677" x="4191000" y="1054100"/>
          <p14:tracePt t="7749" x="4197350" y="1054100"/>
          <p14:tracePt t="7775" x="4203700" y="1054100"/>
          <p14:tracePt t="7781" x="4203700" y="1047750"/>
          <p14:tracePt t="7871" x="4210050" y="1047750"/>
          <p14:tracePt t="7881" x="4216400" y="1047750"/>
          <p14:tracePt t="7894" x="4222750" y="1047750"/>
          <p14:tracePt t="7910" x="4229100" y="1047750"/>
          <p14:tracePt t="7927" x="4235450" y="1047750"/>
          <p14:tracePt t="8031" x="4241800" y="1041400"/>
          <p14:tracePt t="8040" x="4260850" y="1035050"/>
          <p14:tracePt t="8048" x="4292600" y="1035050"/>
          <p14:tracePt t="8060" x="4324350" y="1028700"/>
          <p14:tracePt t="8077" x="4343400" y="1022350"/>
          <p14:tracePt t="8093" x="4368800" y="1016000"/>
          <p14:tracePt t="8110" x="4400550" y="1009650"/>
          <p14:tracePt t="8127" x="4432300" y="1003300"/>
          <p14:tracePt t="8143" x="4483100" y="1003300"/>
          <p14:tracePt t="8160" x="4552950" y="1003300"/>
          <p14:tracePt t="8178" x="4648200" y="1009650"/>
          <p14:tracePt t="8194" x="4743450" y="1022350"/>
          <p14:tracePt t="8211" x="4864100" y="1041400"/>
          <p14:tracePt t="8227" x="4978400" y="1060450"/>
          <p14:tracePt t="8244" x="5099050" y="1085850"/>
          <p14:tracePt t="8261" x="5270500" y="1104900"/>
          <p14:tracePt t="8278" x="5334000" y="1117600"/>
          <p14:tracePt t="8294" x="5441950" y="1136650"/>
          <p14:tracePt t="8310" x="5588000" y="1155700"/>
          <p14:tracePt t="8314" x="5657850" y="1168400"/>
          <p14:tracePt t="8327" x="5873750" y="1225550"/>
          <p14:tracePt t="8344" x="6045200" y="1270000"/>
          <p14:tracePt t="8360" x="6121400" y="1282700"/>
          <p14:tracePt t="8377" x="6369050" y="1346200"/>
          <p14:tracePt t="8394" x="6540500" y="1390650"/>
          <p14:tracePt t="8410" x="6705600" y="1435100"/>
          <p14:tracePt t="8427" x="6915150" y="1485900"/>
          <p14:tracePt t="8444" x="7156450" y="1555750"/>
          <p14:tracePt t="8460" x="7321550" y="1606550"/>
          <p14:tracePt t="8477" x="7518400" y="1676400"/>
          <p14:tracePt t="8495" x="7658100" y="1733550"/>
          <p14:tracePt t="8511" x="7785100" y="1778000"/>
          <p14:tracePt t="8527" x="7867650" y="1816100"/>
          <p14:tracePt t="8544" x="7969250" y="1879600"/>
          <p14:tracePt t="8561" x="8013700" y="1911350"/>
          <p14:tracePt t="8578" x="8064500" y="1949450"/>
          <p14:tracePt t="8595" x="8166100" y="2038350"/>
          <p14:tracePt t="8611" x="8223250" y="2095500"/>
          <p14:tracePt t="8627" x="8280400" y="2152650"/>
          <p14:tracePt t="8644" x="8318500" y="2190750"/>
          <p14:tracePt t="8661" x="8356600" y="2228850"/>
          <p14:tracePt t="8680" x="8407400" y="2273300"/>
          <p14:tracePt t="8694" x="8470900" y="2324100"/>
          <p14:tracePt t="8711" x="8540750" y="2381250"/>
          <p14:tracePt t="8727" x="8623300" y="2444750"/>
          <p14:tracePt t="8744" x="8724900" y="2527300"/>
          <p14:tracePt t="8761" x="8845550" y="2635250"/>
          <p14:tracePt t="8778" x="8928100" y="2711450"/>
          <p14:tracePt t="8796" x="9029700" y="2806700"/>
          <p14:tracePt t="8811" x="9093200" y="2876550"/>
          <p14:tracePt t="8827" x="9169400" y="2952750"/>
          <p14:tracePt t="8844" x="9213850" y="3009900"/>
          <p14:tracePt t="8861" x="9340850" y="3251200"/>
          <p14:tracePt t="8877" x="9398000" y="3390900"/>
          <p14:tracePt t="8894" x="9486900" y="3625850"/>
          <p14:tracePt t="8911" x="9563100" y="3790950"/>
          <p14:tracePt t="8927" x="9632950" y="3981450"/>
          <p14:tracePt t="8944" x="9690100" y="4146550"/>
          <p14:tracePt t="8961" x="9734550" y="4279900"/>
          <p14:tracePt t="8978" x="9759950" y="4425950"/>
          <p14:tracePt t="8995" x="9772650" y="4527550"/>
          <p14:tracePt t="9010" x="9779000" y="4667250"/>
          <p14:tracePt t="9027" x="9779000" y="4794250"/>
          <p14:tracePt t="9044" x="9779000" y="4972050"/>
          <p14:tracePt t="9061" x="9779000" y="5111750"/>
          <p14:tracePt t="9078" x="9772650" y="5257800"/>
          <p14:tracePt t="9094" x="9747250" y="5422900"/>
          <p14:tracePt t="9110" x="9728200" y="5505450"/>
          <p14:tracePt t="9127" x="9721850" y="5543550"/>
          <p14:tracePt t="9143" x="9690100" y="5645150"/>
          <p14:tracePt t="9160" x="9639300" y="5772150"/>
          <p14:tracePt t="9179" x="9575800" y="5892800"/>
          <p14:tracePt t="9194" x="9518650" y="6013450"/>
          <p14:tracePt t="9211" x="9461500" y="6127750"/>
          <p14:tracePt t="9227" x="9429750" y="6203950"/>
          <p14:tracePt t="9244" x="9398000" y="6267450"/>
          <p14:tracePt t="9261" x="9372600" y="6305550"/>
          <p14:tracePt t="9278" x="9334500" y="6362700"/>
          <p14:tracePt t="9295" x="9264650" y="6445250"/>
          <p14:tracePt t="9310" x="9213850" y="6502400"/>
          <p14:tracePt t="9327" x="9201150" y="6515100"/>
          <p14:tracePt t="9343" x="9144000" y="6565900"/>
          <p14:tracePt t="9360" x="9067800" y="6629400"/>
          <p14:tracePt t="9377" x="9023350" y="6635750"/>
          <p14:tracePt t="9394" x="8978900" y="6642100"/>
          <p14:tracePt t="9411" x="8909050" y="6654800"/>
          <p14:tracePt t="9427" x="8813800" y="6654800"/>
          <p14:tracePt t="9443" x="8680450" y="6654800"/>
          <p14:tracePt t="9460" x="8528050" y="6654800"/>
          <p14:tracePt t="9477" x="8394700" y="6654800"/>
          <p14:tracePt t="9494" x="8255000" y="6635750"/>
          <p14:tracePt t="9510" x="8140700" y="6610350"/>
          <p14:tracePt t="9527" x="8001000" y="6559550"/>
          <p14:tracePt t="9544" x="7778750" y="6457950"/>
          <p14:tracePt t="9561" x="7435850" y="6299200"/>
          <p14:tracePt t="9578" x="7213600" y="6216650"/>
          <p14:tracePt t="9594" x="6921500" y="6089650"/>
          <p14:tracePt t="9610" x="6851650" y="6045200"/>
          <p14:tracePt t="9627" x="6737350" y="5949950"/>
          <p14:tracePt t="9644" x="6559550" y="5734050"/>
          <p14:tracePt t="9661" x="6457950" y="5556250"/>
          <p14:tracePt t="9680" x="6407150" y="5410200"/>
          <p14:tracePt t="9695" x="6362700" y="5219700"/>
          <p14:tracePt t="9711" x="6356350" y="5067300"/>
          <p14:tracePt t="9727" x="6356350" y="4857750"/>
          <p14:tracePt t="9744" x="6388100" y="4641850"/>
          <p14:tracePt t="9761" x="6438900" y="4438650"/>
          <p14:tracePt t="9777" x="6489700" y="4133850"/>
          <p14:tracePt t="9797" x="6553200" y="3860800"/>
          <p14:tracePt t="9811" x="6584950" y="3740150"/>
          <p14:tracePt t="9815" x="6597650" y="3663950"/>
          <p14:tracePt t="9827" x="6623050" y="3594100"/>
          <p14:tracePt t="9844" x="6711950" y="3384550"/>
          <p14:tracePt t="9860" x="6807200" y="3225800"/>
          <p14:tracePt t="9877" x="6953250" y="2997200"/>
          <p14:tracePt t="9894" x="7010400" y="2901950"/>
          <p14:tracePt t="9911" x="7105650" y="2736850"/>
          <p14:tracePt t="9927" x="7169150" y="2635250"/>
          <p14:tracePt t="9944" x="7232650" y="2559050"/>
          <p14:tracePt t="9961" x="7321550" y="2432050"/>
          <p14:tracePt t="9977" x="7429500" y="2286000"/>
          <p14:tracePt t="9994" x="7581900" y="2114550"/>
          <p14:tracePt t="10010" x="7734300" y="1981200"/>
          <p14:tracePt t="10027" x="7829550" y="1924050"/>
          <p14:tracePt t="10044" x="7937500" y="1860550"/>
          <p14:tracePt t="10060" x="8020050" y="1816100"/>
          <p14:tracePt t="10077" x="8191500" y="1727200"/>
          <p14:tracePt t="10094" x="8235950" y="1701800"/>
          <p14:tracePt t="10111" x="8369300" y="1644650"/>
          <p14:tracePt t="10127" x="8496300" y="1619250"/>
          <p14:tracePt t="10143" x="8712200" y="1612900"/>
          <p14:tracePt t="10160" x="8909050" y="1625600"/>
          <p14:tracePt t="10177" x="9010650" y="1651000"/>
          <p14:tracePt t="10194" x="9455150" y="1765300"/>
          <p14:tracePt t="10211" x="9683750" y="1841500"/>
          <p14:tracePt t="10227" x="9925050" y="1949450"/>
          <p14:tracePt t="10243" x="10102850" y="2057400"/>
          <p14:tracePt t="10260" x="10223500" y="2127250"/>
          <p14:tracePt t="10705" x="10255250" y="6318250"/>
          <p14:tracePt t="10711" x="10223500" y="6356350"/>
          <p14:tracePt t="10727" x="10147300" y="6426200"/>
          <p14:tracePt t="10744" x="10058400" y="6502400"/>
          <p14:tracePt t="10760" x="10007600" y="6534150"/>
          <p14:tracePt t="10777" x="9912350" y="6578600"/>
          <p14:tracePt t="10793" x="9848850" y="6623050"/>
          <p14:tracePt t="10810" x="9766300" y="6661150"/>
          <p14:tracePt t="10827" x="9683750" y="6699250"/>
          <p14:tracePt t="10844" x="9607550" y="6737350"/>
          <p14:tracePt t="10860" x="9544050" y="6762750"/>
          <p14:tracePt t="10877" x="9486900" y="6781800"/>
          <p14:tracePt t="10894" x="9391650" y="6807200"/>
          <p14:tracePt t="10910" x="9315450" y="6807200"/>
          <p14:tracePt t="10927" x="9245600" y="6807200"/>
          <p14:tracePt t="10943" x="9220200" y="6807200"/>
          <p14:tracePt t="10960" x="9169400" y="6807200"/>
          <p14:tracePt t="10977" x="9144000" y="6807200"/>
          <p14:tracePt t="10994" x="9124950" y="6807200"/>
          <p14:tracePt t="11010" x="9105900" y="6807200"/>
          <p14:tracePt t="11027" x="9093200" y="6807200"/>
          <p14:tracePt t="11060" x="9086850" y="6807200"/>
          <p14:tracePt t="11449" x="9093200" y="6813550"/>
          <p14:tracePt t="11460" x="9099550" y="6813550"/>
          <p14:tracePt t="11476" x="9105900" y="6813550"/>
          <p14:tracePt t="11487" x="9112250" y="6813550"/>
          <p14:tracePt t="11500" x="9118600" y="6813550"/>
          <p14:tracePt t="11516" x="9124950" y="6813550"/>
          <p14:tracePt t="11543" x="9137650" y="6813550"/>
          <p14:tracePt t="11557" x="9144000" y="6813550"/>
          <p14:tracePt t="11573" x="9156700" y="6813550"/>
          <p14:tracePt t="11592" x="9163050" y="6813550"/>
          <p14:tracePt t="11606" x="9169400" y="681355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図 3">
            <a:extLst>
              <a:ext uri="{FF2B5EF4-FFF2-40B4-BE49-F238E27FC236}">
                <a16:creationId xmlns:a16="http://schemas.microsoft.com/office/drawing/2014/main" id="{3616B196-4720-4479-9423-431E3168B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333375"/>
            <a:ext cx="4646612" cy="623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E9992E0-E3DF-4DF6-A1D3-3DC65E2C8B71}"/>
              </a:ext>
            </a:extLst>
          </p:cNvPr>
          <p:cNvSpPr/>
          <p:nvPr/>
        </p:nvSpPr>
        <p:spPr>
          <a:xfrm>
            <a:off x="319088" y="333375"/>
            <a:ext cx="4608512" cy="6264275"/>
          </a:xfrm>
          <a:prstGeom prst="rect">
            <a:avLst/>
          </a:prstGeom>
          <a:noFill/>
          <a:ln w="19050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pic>
        <p:nvPicPr>
          <p:cNvPr id="18436" name="図 1">
            <a:extLst>
              <a:ext uri="{FF2B5EF4-FFF2-40B4-BE49-F238E27FC236}">
                <a16:creationId xmlns:a16="http://schemas.microsoft.com/office/drawing/2014/main" id="{D598786D-E105-4520-BFB1-38D8749A0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1557338"/>
            <a:ext cx="5353050" cy="324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EDFD82AB-8EC8-49F9-AE21-DBF4E0FC5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B0A977B1-2B54-4B6E-B8E5-4242A3ED4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04697E49-3776-44B1-AA3F-D70E67DAE5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79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4" x="9124950" y="3359150"/>
          <p14:tracePt t="610" x="9112250" y="3359150"/>
          <p14:tracePt t="620" x="9086850" y="3359150"/>
          <p14:tracePt t="631" x="9055100" y="3359150"/>
          <p14:tracePt t="646" x="8972550" y="3333750"/>
          <p14:tracePt t="663" x="8947150" y="3308350"/>
          <p14:tracePt t="847" x="8953500" y="3302000"/>
          <p14:tracePt t="853" x="8966200" y="3289300"/>
          <p14:tracePt t="863" x="8972550" y="3276600"/>
          <p14:tracePt t="880" x="8985250" y="3244850"/>
          <p14:tracePt t="897" x="8991600" y="3194050"/>
          <p14:tracePt t="901" x="8991600" y="3155950"/>
          <p14:tracePt t="912" x="8991600" y="3117850"/>
          <p14:tracePt t="930" x="8972550" y="2946400"/>
          <p14:tracePt t="946" x="8934450" y="2863850"/>
          <p14:tracePt t="963" x="8845550" y="2603500"/>
          <p14:tracePt t="980" x="8636000" y="2254250"/>
          <p14:tracePt t="996" x="8394700" y="1974850"/>
          <p14:tracePt t="1013" x="7962900" y="1612900"/>
          <p14:tracePt t="1030" x="7696200" y="1454150"/>
          <p14:tracePt t="1046" x="7245350" y="1219200"/>
          <p14:tracePt t="1063" x="6737350" y="1009650"/>
          <p14:tracePt t="1080" x="6203950" y="793750"/>
          <p14:tracePt t="1097" x="5753100" y="647700"/>
          <p14:tracePt t="1113" x="5340350" y="539750"/>
          <p14:tracePt t="1130" x="4933950" y="425450"/>
          <p14:tracePt t="1146" x="4470400" y="317500"/>
          <p14:tracePt t="1163" x="4121150" y="247650"/>
          <p14:tracePt t="1180" x="3975100" y="228600"/>
          <p14:tracePt t="1196" x="3854450" y="228600"/>
          <p14:tracePt t="1213" x="3644900" y="234950"/>
          <p14:tracePt t="1230" x="3568700" y="247650"/>
          <p14:tracePt t="1246" x="3359150" y="285750"/>
          <p14:tracePt t="1263" x="3098800" y="355600"/>
          <p14:tracePt t="1280" x="3009900" y="400050"/>
          <p14:tracePt t="1296" x="2959100" y="431800"/>
          <p14:tracePt t="1313" x="2933700" y="444500"/>
          <p14:tracePt t="1329" x="2876550" y="463550"/>
          <p14:tracePt t="1346" x="2825750" y="482600"/>
          <p14:tracePt t="1363" x="2781300" y="501650"/>
          <p14:tracePt t="1379" x="2730500" y="520700"/>
          <p14:tracePt t="1396" x="2667000" y="565150"/>
          <p14:tracePt t="1413" x="2565400" y="622300"/>
          <p14:tracePt t="1430" x="2444750" y="723900"/>
          <p14:tracePt t="1446" x="2260600" y="958850"/>
          <p14:tracePt t="1463" x="2051050" y="1409700"/>
          <p14:tracePt t="1480" x="1936750" y="1778000"/>
          <p14:tracePt t="1496" x="1866900" y="2019300"/>
          <p14:tracePt t="1513" x="1860550" y="2089150"/>
          <p14:tracePt t="1530" x="1866900" y="2209800"/>
          <p14:tracePt t="1546" x="1885950" y="2247900"/>
          <p14:tracePt t="1618" x="1885950" y="2228850"/>
          <p14:tracePt t="1628" x="1885950" y="2209800"/>
          <p14:tracePt t="1638" x="1885950" y="2171700"/>
          <p14:tracePt t="1648" x="1885950" y="2139950"/>
          <p14:tracePt t="1663" x="1885950" y="2038350"/>
          <p14:tracePt t="1680" x="1885950" y="1962150"/>
          <p14:tracePt t="1696" x="1885950" y="1841500"/>
          <p14:tracePt t="1713" x="1885950" y="1803400"/>
          <p14:tracePt t="1730" x="1905000" y="1695450"/>
          <p14:tracePt t="1747" x="1949450" y="1568450"/>
          <p14:tracePt t="1763" x="1962150" y="1485900"/>
          <p14:tracePt t="1780" x="1962150" y="1409700"/>
          <p14:tracePt t="1796" x="1962150" y="1365250"/>
          <p14:tracePt t="1813" x="1930400" y="1244600"/>
          <p14:tracePt t="1830" x="1930400" y="1206500"/>
          <p14:tracePt t="1847" x="1930400" y="1181100"/>
          <p14:tracePt t="1863" x="1930400" y="1155700"/>
          <p14:tracePt t="1880" x="1930400" y="1143000"/>
          <p14:tracePt t="1912" x="1930400" y="1136650"/>
          <p14:tracePt t="2119" x="1924050" y="1136650"/>
          <p14:tracePt t="2129" x="1917700" y="1143000"/>
          <p14:tracePt t="2139" x="1905000" y="1149350"/>
          <p14:tracePt t="2148" x="1892300" y="1162050"/>
          <p14:tracePt t="2163" x="1866900" y="1193800"/>
          <p14:tracePt t="2180" x="1828800" y="1225550"/>
          <p14:tracePt t="2196" x="1797050" y="1270000"/>
          <p14:tracePt t="2213" x="1784350" y="1282700"/>
          <p14:tracePt t="2230" x="1758950" y="1314450"/>
          <p14:tracePt t="2247" x="1619250" y="1435100"/>
          <p14:tracePt t="2263" x="1549400" y="1485900"/>
          <p14:tracePt t="2279" x="1479550" y="1517650"/>
          <p14:tracePt t="2296" x="1441450" y="1530350"/>
          <p14:tracePt t="2313" x="1346200" y="1574800"/>
          <p14:tracePt t="2330" x="1295400" y="1587500"/>
          <p14:tracePt t="2347" x="1212850" y="1606550"/>
          <p14:tracePt t="2363" x="1130300" y="1619250"/>
          <p14:tracePt t="2380" x="1060450" y="1638300"/>
          <p14:tracePt t="2384" x="1003300" y="1638300"/>
          <p14:tracePt t="2399" x="977900" y="1638300"/>
          <p14:tracePt t="2413" x="895350" y="1638300"/>
          <p14:tracePt t="2430" x="831850" y="1638300"/>
          <p14:tracePt t="2447" x="742950" y="1625600"/>
          <p14:tracePt t="2463" x="717550" y="1612900"/>
          <p14:tracePt t="2479" x="660400" y="1574800"/>
          <p14:tracePt t="2496" x="615950" y="1517650"/>
          <p14:tracePt t="2513" x="609600" y="1460500"/>
          <p14:tracePt t="2530" x="603250" y="1416050"/>
          <p14:tracePt t="2546" x="596900" y="1390650"/>
          <p14:tracePt t="2563" x="596900" y="1339850"/>
          <p14:tracePt t="2580" x="596900" y="1308100"/>
          <p14:tracePt t="2596" x="596900" y="1263650"/>
          <p14:tracePt t="2613" x="603250" y="1219200"/>
          <p14:tracePt t="2630" x="622300" y="1168400"/>
          <p14:tracePt t="2648" x="666750" y="1073150"/>
          <p14:tracePt t="2663" x="679450" y="1041400"/>
          <p14:tracePt t="2679" x="723900" y="971550"/>
          <p14:tracePt t="2696" x="749300" y="933450"/>
          <p14:tracePt t="2713" x="787400" y="876300"/>
          <p14:tracePt t="2730" x="844550" y="831850"/>
          <p14:tracePt t="2746" x="876300" y="812800"/>
          <p14:tracePt t="2763" x="952500" y="768350"/>
          <p14:tracePt t="2779" x="1047750" y="723900"/>
          <p14:tracePt t="2796" x="1092200" y="711200"/>
          <p14:tracePt t="2813" x="1149350" y="692150"/>
          <p14:tracePt t="2830" x="1193800" y="685800"/>
          <p14:tracePt t="2847" x="1238250" y="685800"/>
          <p14:tracePt t="2862" x="1282700" y="685800"/>
          <p14:tracePt t="2879" x="1320800" y="685800"/>
          <p14:tracePt t="2896" x="1358900" y="698500"/>
          <p14:tracePt t="2913" x="1390650" y="723900"/>
          <p14:tracePt t="2930" x="1447800" y="781050"/>
          <p14:tracePt t="2947" x="1473200" y="812800"/>
          <p14:tracePt t="2963" x="1511300" y="882650"/>
          <p14:tracePt t="2980" x="1562100" y="1016000"/>
          <p14:tracePt t="2996" x="1581150" y="1085850"/>
          <p14:tracePt t="3013" x="1581150" y="1130300"/>
          <p14:tracePt t="3030" x="1581150" y="1149350"/>
          <p14:tracePt t="3047" x="1581150" y="1212850"/>
          <p14:tracePt t="3063" x="1568450" y="1257300"/>
          <p14:tracePt t="3079" x="1555750" y="1289050"/>
          <p14:tracePt t="3096" x="1524000" y="1327150"/>
          <p14:tracePt t="3113" x="1479550" y="1358900"/>
          <p14:tracePt t="3130" x="1435100" y="1390650"/>
          <p14:tracePt t="3149" x="1358900" y="1447800"/>
          <p14:tracePt t="3163" x="1327150" y="1460500"/>
          <p14:tracePt t="3179" x="1250950" y="1492250"/>
          <p14:tracePt t="3196" x="1174750" y="1511300"/>
          <p14:tracePt t="3213" x="1117600" y="1517650"/>
          <p14:tracePt t="3230" x="1035050" y="1517650"/>
          <p14:tracePt t="3247" x="1003300" y="1498600"/>
          <p14:tracePt t="3263" x="933450" y="1454150"/>
          <p14:tracePt t="3279" x="838200" y="1377950"/>
          <p14:tracePt t="3296" x="698500" y="1263650"/>
          <p14:tracePt t="3313" x="635000" y="1193800"/>
          <p14:tracePt t="3330" x="590550" y="1143000"/>
          <p14:tracePt t="3346" x="571500" y="1104900"/>
          <p14:tracePt t="3362" x="565150" y="1047750"/>
          <p14:tracePt t="3379" x="565150" y="996950"/>
          <p14:tracePt t="3396" x="565150" y="958850"/>
          <p14:tracePt t="3413" x="584200" y="901700"/>
          <p14:tracePt t="3430" x="628650" y="838200"/>
          <p14:tracePt t="3447" x="635000" y="819150"/>
          <p14:tracePt t="3462" x="692150" y="768350"/>
          <p14:tracePt t="3479" x="730250" y="730250"/>
          <p14:tracePt t="3496" x="800100" y="673100"/>
          <p14:tracePt t="3513" x="850900" y="635000"/>
          <p14:tracePt t="3530" x="876300" y="615950"/>
          <p14:tracePt t="3546" x="990600" y="584200"/>
          <p14:tracePt t="3563" x="1092200" y="565150"/>
          <p14:tracePt t="3580" x="1206500" y="546100"/>
          <p14:tracePt t="3596" x="1282700" y="533400"/>
          <p14:tracePt t="3613" x="1384300" y="527050"/>
          <p14:tracePt t="3630" x="1479550" y="527050"/>
          <p14:tracePt t="3648" x="1587500" y="527050"/>
          <p14:tracePt t="3663" x="1689100" y="533400"/>
          <p14:tracePt t="3679" x="1746250" y="552450"/>
          <p14:tracePt t="3696" x="1797050" y="577850"/>
          <p14:tracePt t="3712" x="1835150" y="609600"/>
          <p14:tracePt t="3729" x="1841500" y="615950"/>
          <p14:tracePt t="3746" x="1854200" y="647700"/>
          <p14:tracePt t="3763" x="1866900" y="666750"/>
          <p14:tracePt t="3780" x="1879600" y="736600"/>
          <p14:tracePt t="3796" x="1885950" y="774700"/>
          <p14:tracePt t="3813" x="1885950" y="793750"/>
          <p14:tracePt t="3830" x="1892300" y="869950"/>
          <p14:tracePt t="3846" x="1892300" y="914400"/>
          <p14:tracePt t="3862" x="1892300" y="965200"/>
          <p14:tracePt t="3879" x="1892300" y="1009650"/>
          <p14:tracePt t="3896" x="1892300" y="1066800"/>
          <p14:tracePt t="3913" x="1885950" y="1111250"/>
          <p14:tracePt t="3929" x="1873250" y="1155700"/>
          <p14:tracePt t="3946" x="1854200" y="1206500"/>
          <p14:tracePt t="3963" x="1841500" y="1231900"/>
          <p14:tracePt t="3979" x="1828800" y="1270000"/>
          <p14:tracePt t="3996" x="1797050" y="1314450"/>
          <p14:tracePt t="4013" x="1771650" y="1346200"/>
          <p14:tracePt t="4030" x="1758950" y="1365250"/>
          <p14:tracePt t="4046" x="1727200" y="1390650"/>
          <p14:tracePt t="4062" x="1695450" y="1422400"/>
          <p14:tracePt t="4079" x="1663700" y="1447800"/>
          <p14:tracePt t="4095" x="1638300" y="1460500"/>
          <p14:tracePt t="4112" x="1606550" y="1473200"/>
          <p14:tracePt t="4129" x="1581150" y="1485900"/>
          <p14:tracePt t="4148" x="1543050" y="1504950"/>
          <p14:tracePt t="4163" x="1498600" y="1524000"/>
          <p14:tracePt t="4180" x="1447800" y="1543050"/>
          <p14:tracePt t="4196" x="1390650" y="1562100"/>
          <p14:tracePt t="4213" x="1346200" y="1574800"/>
          <p14:tracePt t="4230" x="1295400" y="1587500"/>
          <p14:tracePt t="4246" x="1238250" y="1587500"/>
          <p14:tracePt t="4263" x="1193800" y="1587500"/>
          <p14:tracePt t="4279" x="1162050" y="1587500"/>
          <p14:tracePt t="4296" x="1054100" y="1536700"/>
          <p14:tracePt t="4313" x="1035050" y="1517650"/>
          <p14:tracePt t="4330" x="965200" y="1460500"/>
          <p14:tracePt t="4346" x="933450" y="1435100"/>
          <p14:tracePt t="4363" x="908050" y="1403350"/>
          <p14:tracePt t="4379" x="882650" y="1358900"/>
          <p14:tracePt t="4396" x="857250" y="1327150"/>
          <p14:tracePt t="4413" x="838200" y="1282700"/>
          <p14:tracePt t="4429" x="825500" y="1244600"/>
          <p14:tracePt t="4446" x="819150" y="1206500"/>
          <p14:tracePt t="4463" x="819150" y="1174750"/>
          <p14:tracePt t="4480" x="812800" y="1111250"/>
          <p14:tracePt t="4496" x="812800" y="1066800"/>
          <p14:tracePt t="4513" x="812800" y="1047750"/>
          <p14:tracePt t="4529" x="812800" y="996950"/>
          <p14:tracePt t="4547" x="825500" y="920750"/>
          <p14:tracePt t="4563" x="838200" y="889000"/>
          <p14:tracePt t="4579" x="857250" y="844550"/>
          <p14:tracePt t="4596" x="876300" y="825500"/>
          <p14:tracePt t="4613" x="927100" y="762000"/>
          <p14:tracePt t="4629" x="965200" y="717550"/>
          <p14:tracePt t="4647" x="1009650" y="679450"/>
          <p14:tracePt t="4663" x="1047750" y="635000"/>
          <p14:tracePt t="4679" x="1085850" y="596900"/>
          <p14:tracePt t="4695" x="1123950" y="571500"/>
          <p14:tracePt t="4713" x="1174750" y="546100"/>
          <p14:tracePt t="4729" x="1225550" y="533400"/>
          <p14:tracePt t="4746" x="1276350" y="514350"/>
          <p14:tracePt t="4763" x="1308100" y="508000"/>
          <p14:tracePt t="4779" x="1352550" y="501650"/>
          <p14:tracePt t="4796" x="1428750" y="501650"/>
          <p14:tracePt t="4812" x="1485900" y="501650"/>
          <p14:tracePt t="4829" x="1498600" y="501650"/>
          <p14:tracePt t="4847" x="1562100" y="501650"/>
          <p14:tracePt t="4862" x="1619250" y="514350"/>
          <p14:tracePt t="4879" x="1657350" y="539750"/>
          <p14:tracePt t="4895" x="1701800" y="552450"/>
          <p14:tracePt t="4912" x="1727200" y="577850"/>
          <p14:tracePt t="4929" x="1746250" y="590550"/>
          <p14:tracePt t="4946" x="1758950" y="609600"/>
          <p14:tracePt t="4962" x="1778000" y="635000"/>
          <p14:tracePt t="4979" x="1803400" y="679450"/>
          <p14:tracePt t="4996" x="1816100" y="717550"/>
          <p14:tracePt t="5013" x="1828800" y="755650"/>
          <p14:tracePt t="5029" x="1847850" y="825500"/>
          <p14:tracePt t="5047" x="1847850" y="844550"/>
          <p14:tracePt t="5062" x="1854200" y="889000"/>
          <p14:tracePt t="5079" x="1860550" y="939800"/>
          <p14:tracePt t="5096" x="1860550" y="977900"/>
          <p14:tracePt t="5113" x="1860550" y="1009650"/>
          <p14:tracePt t="5130" x="1860550" y="1022350"/>
          <p14:tracePt t="5148" x="1860550" y="1047750"/>
          <p14:tracePt t="5163" x="1860550" y="1060450"/>
          <p14:tracePt t="5179" x="1860550" y="1066800"/>
          <p14:tracePt t="5196" x="1860550" y="1085850"/>
          <p14:tracePt t="5213" x="1854200" y="1098550"/>
          <p14:tracePt t="5229" x="1847850" y="1104900"/>
          <p14:tracePt t="5246" x="1841500" y="1117600"/>
          <p14:tracePt t="5263" x="1822450" y="1130300"/>
          <p14:tracePt t="5279" x="1816100" y="1143000"/>
          <p14:tracePt t="5296" x="1797050" y="1162050"/>
          <p14:tracePt t="5313" x="1778000" y="1181100"/>
          <p14:tracePt t="5329" x="1771650" y="1187450"/>
          <p14:tracePt t="5346" x="1765300" y="1200150"/>
          <p14:tracePt t="5362" x="1765300" y="1206500"/>
          <p14:tracePt t="5727" x="1758950" y="1212850"/>
          <p14:tracePt t="5741" x="1746250" y="1212850"/>
          <p14:tracePt t="5751" x="1746250" y="1219200"/>
          <p14:tracePt t="5757" x="1739900" y="1225550"/>
          <p14:tracePt t="5768" x="1727200" y="1238250"/>
          <p14:tracePt t="5781" x="1708150" y="1250950"/>
          <p14:tracePt t="5796" x="1701800" y="1282700"/>
          <p14:tracePt t="5813" x="1689100" y="1295400"/>
          <p14:tracePt t="5829" x="1682750" y="1339850"/>
          <p14:tracePt t="5846" x="1651000" y="1409700"/>
          <p14:tracePt t="5864" x="1638300" y="1454150"/>
          <p14:tracePt t="5879" x="1612900" y="1504950"/>
          <p14:tracePt t="5896" x="1606550" y="1536700"/>
          <p14:tracePt t="5913" x="1593850" y="1562100"/>
          <p14:tracePt t="5929" x="1568450" y="1600200"/>
          <p14:tracePt t="5946" x="1549400" y="1638300"/>
          <p14:tracePt t="5965" x="1524000" y="1682750"/>
          <p14:tracePt t="5979" x="1504950" y="1708150"/>
          <p14:tracePt t="5996" x="1492250" y="1746250"/>
          <p14:tracePt t="6013" x="1479550" y="1752600"/>
          <p14:tracePt t="6029" x="1466850" y="1771650"/>
          <p14:tracePt t="6045" x="1454150" y="1784350"/>
          <p14:tracePt t="6062" x="1441450" y="1803400"/>
          <p14:tracePt t="6079" x="1435100" y="1809750"/>
          <p14:tracePt t="6095" x="1428750" y="1816100"/>
          <p14:tracePt t="6112" x="1409700" y="1835150"/>
          <p14:tracePt t="6129" x="1397000" y="1847850"/>
          <p14:tracePt t="6146" x="1384300" y="1860550"/>
          <p14:tracePt t="6163" x="1371600" y="1873250"/>
          <p14:tracePt t="6179" x="1358900" y="1879600"/>
          <p14:tracePt t="6196" x="1352550" y="1892300"/>
          <p14:tracePt t="6212" x="1339850" y="1898650"/>
          <p14:tracePt t="6229" x="1333500" y="1905000"/>
          <p14:tracePt t="6246" x="1320800" y="1911350"/>
          <p14:tracePt t="6263" x="1314450" y="1917700"/>
          <p14:tracePt t="6282" x="1301750" y="1930400"/>
          <p14:tracePt t="6295" x="1289050" y="1936750"/>
          <p14:tracePt t="6312" x="1276350" y="1943100"/>
          <p14:tracePt t="6329" x="1250950" y="1955800"/>
          <p14:tracePt t="6346" x="1225550" y="1974850"/>
          <p14:tracePt t="6362" x="1200150" y="1974850"/>
          <p14:tracePt t="6379" x="1187450" y="1981200"/>
          <p14:tracePt t="6382" x="1174750" y="1987550"/>
          <p14:tracePt t="6395" x="1168400" y="1987550"/>
          <p14:tracePt t="6412" x="1054100" y="2006600"/>
          <p14:tracePt t="6429" x="996950" y="2000250"/>
          <p14:tracePt t="6446" x="927100" y="1981200"/>
          <p14:tracePt t="6465" x="850900" y="1962150"/>
          <p14:tracePt t="6479" x="793750" y="1930400"/>
          <p14:tracePt t="6495" x="762000" y="1911350"/>
          <p14:tracePt t="6512" x="742950" y="1892300"/>
          <p14:tracePt t="6529" x="717550" y="1854200"/>
          <p14:tracePt t="6546" x="685800" y="1790700"/>
          <p14:tracePt t="6564" x="660400" y="1746250"/>
          <p14:tracePt t="6581" x="647700" y="1727200"/>
          <p14:tracePt t="6596" x="622300" y="1682750"/>
          <p14:tracePt t="6612" x="609600" y="1644650"/>
          <p14:tracePt t="6629" x="596900" y="1625600"/>
          <p14:tracePt t="6646" x="590550" y="1600200"/>
          <p14:tracePt t="6665" x="590550" y="1587500"/>
          <p14:tracePt t="6679" x="590550" y="1574800"/>
          <p14:tracePt t="6696" x="590550" y="1555750"/>
          <p14:tracePt t="6712" x="590550" y="1536700"/>
          <p14:tracePt t="6729" x="603250" y="1517650"/>
          <p14:tracePt t="6745" x="615950" y="1498600"/>
          <p14:tracePt t="6763" x="641350" y="1473200"/>
          <p14:tracePt t="6779" x="660400" y="1454150"/>
          <p14:tracePt t="6795" x="679450" y="1441450"/>
          <p14:tracePt t="6812" x="692150" y="1428750"/>
          <p14:tracePt t="6830" x="717550" y="1416050"/>
          <p14:tracePt t="6845" x="749300" y="1409700"/>
          <p14:tracePt t="6862" x="762000" y="1409700"/>
          <p14:tracePt t="6879" x="774700" y="1409700"/>
          <p14:tracePt t="6881" x="781050" y="1409700"/>
          <p14:tracePt t="6896" x="787400" y="1409700"/>
          <p14:tracePt t="6913" x="863600" y="1416050"/>
          <p14:tracePt t="6929" x="920750" y="1435100"/>
          <p14:tracePt t="6946" x="971550" y="1454150"/>
          <p14:tracePt t="6963" x="1003300" y="1466850"/>
          <p14:tracePt t="6980" x="1028700" y="1485900"/>
          <p14:tracePt t="6996" x="1041400" y="1498600"/>
          <p14:tracePt t="7012" x="1047750" y="1511300"/>
          <p14:tracePt t="7029" x="1066800" y="1524000"/>
          <p14:tracePt t="7046" x="1079500" y="1549400"/>
          <p14:tracePt t="7063" x="1098550" y="1568450"/>
          <p14:tracePt t="7081" x="1111250" y="1593850"/>
          <p14:tracePt t="7096" x="1111250" y="1612900"/>
          <p14:tracePt t="7112" x="1111250" y="1644650"/>
          <p14:tracePt t="7129" x="1111250" y="1695450"/>
          <p14:tracePt t="7146" x="1111250" y="1733550"/>
          <p14:tracePt t="7162" x="1104900" y="1790700"/>
          <p14:tracePt t="7179" x="1092200" y="1809750"/>
          <p14:tracePt t="7195" x="1066800" y="1873250"/>
          <p14:tracePt t="7212" x="1047750" y="1911350"/>
          <p14:tracePt t="7229" x="1028700" y="1943100"/>
          <p14:tracePt t="7246" x="1009650" y="1955800"/>
          <p14:tracePt t="7262" x="990600" y="1974850"/>
          <p14:tracePt t="7281" x="958850" y="2000250"/>
          <p14:tracePt t="7296" x="952500" y="2000250"/>
          <p14:tracePt t="7312" x="939800" y="2019300"/>
          <p14:tracePt t="7329" x="914400" y="2019300"/>
          <p14:tracePt t="7346" x="882650" y="2032000"/>
          <p14:tracePt t="7362" x="857250" y="2032000"/>
          <p14:tracePt t="7379" x="844550" y="2038350"/>
          <p14:tracePt t="7381" x="838200" y="2038350"/>
          <p14:tracePt t="7395" x="819150" y="2038350"/>
          <p14:tracePt t="7412" x="774700" y="2025650"/>
          <p14:tracePt t="7429" x="742950" y="1993900"/>
          <p14:tracePt t="7446" x="717550" y="1968500"/>
          <p14:tracePt t="7463" x="685800" y="1930400"/>
          <p14:tracePt t="7480" x="660400" y="1898650"/>
          <p14:tracePt t="7496" x="641350" y="1873250"/>
          <p14:tracePt t="7512" x="622300" y="1847850"/>
          <p14:tracePt t="7529" x="603250" y="1822450"/>
          <p14:tracePt t="7546" x="590550" y="1803400"/>
          <p14:tracePt t="7563" x="584200" y="1765300"/>
          <p14:tracePt t="7581" x="584200" y="1758950"/>
          <p14:tracePt t="7596" x="577850" y="1727200"/>
          <p14:tracePt t="7612" x="577850" y="1689100"/>
          <p14:tracePt t="7629" x="577850" y="1638300"/>
          <p14:tracePt t="7646" x="590550" y="1612900"/>
          <p14:tracePt t="7662" x="596900" y="1593850"/>
          <p14:tracePt t="7679" x="615950" y="1562100"/>
          <p14:tracePt t="7695" x="673100" y="1504950"/>
          <p14:tracePt t="7712" x="736600" y="1466850"/>
          <p14:tracePt t="7729" x="787400" y="1422400"/>
          <p14:tracePt t="7745" x="825500" y="1403350"/>
          <p14:tracePt t="7762" x="850900" y="1390650"/>
          <p14:tracePt t="7781" x="876300" y="1377950"/>
          <p14:tracePt t="7795" x="914400" y="1365250"/>
          <p14:tracePt t="7812" x="958850" y="1358900"/>
          <p14:tracePt t="7829" x="990600" y="1352550"/>
          <p14:tracePt t="7846" x="1022350" y="1352550"/>
          <p14:tracePt t="7862" x="1028700" y="1352550"/>
          <p14:tracePt t="7879" x="1047750" y="1352550"/>
          <p14:tracePt t="7881" x="1060450" y="1352550"/>
          <p14:tracePt t="7897" x="1085850" y="1352550"/>
          <p14:tracePt t="7912" x="1111250" y="1365250"/>
          <p14:tracePt t="7929" x="1136650" y="1384300"/>
          <p14:tracePt t="7946" x="1155700" y="1397000"/>
          <p14:tracePt t="7963" x="1168400" y="1409700"/>
          <p14:tracePt t="7979" x="1187450" y="1428750"/>
          <p14:tracePt t="7995" x="1187450" y="1441450"/>
          <p14:tracePt t="8013" x="1200150" y="1466850"/>
          <p14:tracePt t="8029" x="1206500" y="1479550"/>
          <p14:tracePt t="8046" x="1212850" y="1511300"/>
          <p14:tracePt t="8062" x="1219200" y="1562100"/>
          <p14:tracePt t="8079" x="1225550" y="1600200"/>
          <p14:tracePt t="8097" x="1231900" y="1631950"/>
          <p14:tracePt t="8112" x="1231900" y="1670050"/>
          <p14:tracePt t="8129" x="1231900" y="1695450"/>
          <p14:tracePt t="8146" x="1231900" y="1701800"/>
          <p14:tracePt t="8162" x="1225550" y="1733550"/>
          <p14:tracePt t="8179" x="1212850" y="1758950"/>
          <p14:tracePt t="8196" x="1187450" y="1803400"/>
          <p14:tracePt t="8213" x="1155700" y="1841500"/>
          <p14:tracePt t="8229" x="1149350" y="1854200"/>
          <p14:tracePt t="8246" x="1117600" y="1892300"/>
          <p14:tracePt t="8262" x="1092200" y="1911350"/>
          <p14:tracePt t="8279" x="1066800" y="1930400"/>
          <p14:tracePt t="8295" x="1041400" y="1949450"/>
          <p14:tracePt t="8312" x="1009650" y="1962150"/>
          <p14:tracePt t="8329" x="990600" y="1968500"/>
          <p14:tracePt t="8346" x="946150" y="1968500"/>
          <p14:tracePt t="8362" x="908050" y="1968500"/>
          <p14:tracePt t="8379" x="889000" y="1968500"/>
          <p14:tracePt t="8395" x="850900" y="1968500"/>
          <p14:tracePt t="8399" x="838200" y="1968500"/>
          <p14:tracePt t="8412" x="806450" y="1968500"/>
          <p14:tracePt t="8429" x="781050" y="1968500"/>
          <p14:tracePt t="8445" x="762000" y="1955800"/>
          <p14:tracePt t="8462" x="730250" y="1949450"/>
          <p14:tracePt t="8479" x="704850" y="1930400"/>
          <p14:tracePt t="8496" x="660400" y="1898650"/>
          <p14:tracePt t="8512" x="622300" y="1866900"/>
          <p14:tracePt t="8531" x="596900" y="1841500"/>
          <p14:tracePt t="8546" x="577850" y="1816100"/>
          <p14:tracePt t="8562" x="552450" y="1784350"/>
          <p14:tracePt t="8579" x="533400" y="1746250"/>
          <p14:tracePt t="8595" x="527050" y="1720850"/>
          <p14:tracePt t="8612" x="514350" y="1701800"/>
          <p14:tracePt t="8628" x="501650" y="1682750"/>
          <p14:tracePt t="8646" x="501650" y="1670050"/>
          <p14:tracePt t="8662" x="501650" y="1663700"/>
          <p14:tracePt t="8679" x="501650" y="1651000"/>
          <p14:tracePt t="8695" x="495300" y="1631950"/>
          <p14:tracePt t="8713" x="495300" y="1619250"/>
          <p14:tracePt t="8728" x="495300" y="1612900"/>
          <p14:tracePt t="8745" x="495300" y="1600200"/>
          <p14:tracePt t="8762" x="495300" y="1593850"/>
          <p14:tracePt t="8792" x="495300" y="1587500"/>
          <p14:tracePt t="8802" x="495300" y="1581150"/>
          <p14:tracePt t="8829" x="501650" y="1581150"/>
          <p14:tracePt t="8833" x="508000" y="1574800"/>
          <p14:tracePt t="8848" x="514350" y="1568450"/>
          <p14:tracePt t="8886" x="520700" y="1562100"/>
          <p14:tracePt t="8904" x="520700" y="1555750"/>
          <p14:tracePt t="8924" x="527050" y="1555750"/>
          <p14:tracePt t="8944" x="533400" y="1555750"/>
          <p14:tracePt t="8983" x="539750" y="1549400"/>
          <p14:tracePt t="11194" x="533400" y="1549400"/>
          <p14:tracePt t="11386" x="539750" y="1549400"/>
          <p14:tracePt t="11397" x="552450" y="1549400"/>
          <p14:tracePt t="11407" x="571500" y="1549400"/>
          <p14:tracePt t="11412" x="590550" y="1543050"/>
          <p14:tracePt t="11428" x="679450" y="1511300"/>
          <p14:tracePt t="11445" x="781050" y="1473200"/>
          <p14:tracePt t="11462" x="844550" y="1447800"/>
          <p14:tracePt t="11478" x="889000" y="1428750"/>
          <p14:tracePt t="11495" x="920750" y="1422400"/>
          <p14:tracePt t="11512" x="946150" y="1422400"/>
          <p14:tracePt t="11529" x="958850" y="1409700"/>
          <p14:tracePt t="11545" x="984250" y="1409700"/>
          <p14:tracePt t="11561" x="990600" y="1403350"/>
          <p14:tracePt t="11579" x="1009650" y="1397000"/>
          <p14:tracePt t="11595" x="1016000" y="1397000"/>
          <p14:tracePt t="11612" x="1047750" y="1384300"/>
          <p14:tracePt t="11628" x="1066800" y="1377950"/>
          <p14:tracePt t="11645" x="1085850" y="1371600"/>
          <p14:tracePt t="11662" x="1098550" y="1371600"/>
          <p14:tracePt t="11695" x="1104900" y="1365250"/>
          <p14:tracePt t="12680" x="1117600" y="1365250"/>
          <p14:tracePt t="12689" x="1130300" y="1365250"/>
          <p14:tracePt t="12696" x="1143000" y="1365250"/>
          <p14:tracePt t="12712" x="1168400" y="1358900"/>
          <p14:tracePt t="12728" x="1219200" y="1352550"/>
          <p14:tracePt t="12745" x="1301750" y="1352550"/>
          <p14:tracePt t="12761" x="1377950" y="1352550"/>
          <p14:tracePt t="12778" x="1454150" y="1352550"/>
          <p14:tracePt t="12795" x="1562100" y="1352550"/>
          <p14:tracePt t="12812" x="1720850" y="1352550"/>
          <p14:tracePt t="12828" x="1784350" y="1352550"/>
          <p14:tracePt t="12845" x="1816100" y="1352550"/>
          <p14:tracePt t="12862" x="1879600" y="1352550"/>
          <p14:tracePt t="12878" x="1905000" y="1352550"/>
          <p14:tracePt t="12895" x="1917700" y="1352550"/>
          <p14:tracePt t="12912" x="1930400" y="1352550"/>
          <p14:tracePt t="12970" x="1936750" y="1352550"/>
          <p14:tracePt t="13637" x="1955800" y="1352550"/>
          <p14:tracePt t="13648" x="1968500" y="1352550"/>
          <p14:tracePt t="13653" x="2000250" y="1352550"/>
          <p14:tracePt t="13664" x="2063750" y="1346200"/>
          <p14:tracePt t="13678" x="2108200" y="1346200"/>
          <p14:tracePt t="13695" x="2241550" y="1346200"/>
          <p14:tracePt t="13711" x="2432050" y="1346200"/>
          <p14:tracePt t="13728" x="2603500" y="1365250"/>
          <p14:tracePt t="13745" x="2749550" y="1365250"/>
          <p14:tracePt t="13761" x="2895600" y="1371600"/>
          <p14:tracePt t="13778" x="3016250" y="1377950"/>
          <p14:tracePt t="13795" x="3098800" y="1377950"/>
          <p14:tracePt t="13812" x="3162300" y="1377950"/>
          <p14:tracePt t="13828" x="3194050" y="1377950"/>
          <p14:tracePt t="13845" x="3213100" y="1377950"/>
          <p14:tracePt t="13864" x="3244850" y="1377950"/>
          <p14:tracePt t="13878" x="3276600" y="1377950"/>
          <p14:tracePt t="13883" x="3282950" y="1377950"/>
          <p14:tracePt t="13895" x="3295650" y="1377950"/>
          <p14:tracePt t="13911" x="3314700" y="1371600"/>
          <p14:tracePt t="13928" x="3327400" y="1371600"/>
          <p14:tracePt t="13945" x="3333750" y="1371600"/>
          <p14:tracePt t="13961" x="3352800" y="1371600"/>
          <p14:tracePt t="13978" x="3359150" y="1371600"/>
          <p14:tracePt t="13995" x="3371850" y="1371600"/>
          <p14:tracePt t="14011" x="3378200" y="1371600"/>
          <p14:tracePt t="14384" x="3371850" y="1371600"/>
          <p14:tracePt t="14395" x="3365500" y="1371600"/>
          <p14:tracePt t="14404" x="3352800" y="1377950"/>
          <p14:tracePt t="14412" x="3346450" y="1390650"/>
          <p14:tracePt t="14428" x="3327400" y="1403350"/>
          <p14:tracePt t="14445" x="3308350" y="1428750"/>
          <p14:tracePt t="14462" x="3276600" y="1454150"/>
          <p14:tracePt t="14478" x="3232150" y="1492250"/>
          <p14:tracePt t="14497" x="3149600" y="1543050"/>
          <p14:tracePt t="14511" x="3124200" y="1562100"/>
          <p14:tracePt t="14528" x="3067050" y="1593850"/>
          <p14:tracePt t="14545" x="3016250" y="1612900"/>
          <p14:tracePt t="14561" x="2927350" y="1651000"/>
          <p14:tracePt t="14578" x="2857500" y="1676400"/>
          <p14:tracePt t="14594" x="2819400" y="1689100"/>
          <p14:tracePt t="14614" x="2724150" y="1708150"/>
          <p14:tracePt t="14628" x="2667000" y="1714500"/>
          <p14:tracePt t="14645" x="2609850" y="1714500"/>
          <p14:tracePt t="14662" x="2546350" y="1714500"/>
          <p14:tracePt t="14680" x="2489200" y="1701800"/>
          <p14:tracePt t="14695" x="2413000" y="1676400"/>
          <p14:tracePt t="14711" x="2355850" y="1638300"/>
          <p14:tracePt t="14728" x="2317750" y="1600200"/>
          <p14:tracePt t="14744" x="2273300" y="1549400"/>
          <p14:tracePt t="14762" x="2241550" y="1498600"/>
          <p14:tracePt t="14779" x="2235200" y="1466850"/>
          <p14:tracePt t="14795" x="2228850" y="1447800"/>
          <p14:tracePt t="14812" x="2228850" y="1390650"/>
          <p14:tracePt t="14828" x="2228850" y="1352550"/>
          <p14:tracePt t="14845" x="2247900" y="1308100"/>
          <p14:tracePt t="14862" x="2279650" y="1257300"/>
          <p14:tracePt t="14879" x="2317750" y="1206500"/>
          <p14:tracePt t="14895" x="2368550" y="1143000"/>
          <p14:tracePt t="14911" x="2425700" y="1092200"/>
          <p14:tracePt t="14928" x="2495550" y="1028700"/>
          <p14:tracePt t="14945" x="2552700" y="990600"/>
          <p14:tracePt t="14961" x="2597150" y="965200"/>
          <p14:tracePt t="14978" x="2641600" y="946150"/>
          <p14:tracePt t="14997" x="2647950" y="939800"/>
          <p14:tracePt t="15011" x="2679700" y="939800"/>
          <p14:tracePt t="15028" x="2724150" y="939800"/>
          <p14:tracePt t="15045" x="2794000" y="939800"/>
          <p14:tracePt t="15061" x="2838450" y="946150"/>
          <p14:tracePt t="15078" x="2851150" y="952500"/>
          <p14:tracePt t="15094" x="2882900" y="971550"/>
          <p14:tracePt t="15113" x="2927350" y="1009650"/>
          <p14:tracePt t="15128" x="2959100" y="1035050"/>
          <p14:tracePt t="15145" x="2978150" y="1060450"/>
          <p14:tracePt t="15162" x="2997200" y="1085850"/>
          <p14:tracePt t="15180" x="3009900" y="1117600"/>
          <p14:tracePt t="15194" x="3022600" y="1155700"/>
          <p14:tracePt t="15211" x="3022600" y="1181100"/>
          <p14:tracePt t="15228" x="3022600" y="1206500"/>
          <p14:tracePt t="15245" x="3022600" y="1225550"/>
          <p14:tracePt t="15262" x="3022600" y="1257300"/>
          <p14:tracePt t="15279" x="3022600" y="1270000"/>
          <p14:tracePt t="15295" x="3009900" y="1301750"/>
          <p14:tracePt t="15313" x="2990850" y="1333500"/>
          <p14:tracePt t="15328" x="2971800" y="1365250"/>
          <p14:tracePt t="15345" x="2959100" y="1384300"/>
          <p14:tracePt t="15362" x="2940050" y="1403350"/>
          <p14:tracePt t="15378" x="2927350" y="1422400"/>
          <p14:tracePt t="15546" x="2952750" y="1422400"/>
          <p14:tracePt t="15554" x="2997200" y="1422400"/>
          <p14:tracePt t="15564" x="3105150" y="1441450"/>
          <p14:tracePt t="15578" x="3206750" y="1466850"/>
          <p14:tracePt t="15595" x="3956050" y="1638300"/>
          <p14:tracePt t="15611" x="4648200" y="1841500"/>
          <p14:tracePt t="15628" x="5314950" y="2044700"/>
          <p14:tracePt t="15644" x="5854700" y="2209800"/>
          <p14:tracePt t="15662" x="6273800" y="2368550"/>
          <p14:tracePt t="15678" x="6610350" y="2546350"/>
          <p14:tracePt t="15694" x="6896100" y="2711450"/>
          <p14:tracePt t="15711" x="7073900" y="2832100"/>
          <p14:tracePt t="15728" x="7219950" y="2940050"/>
          <p14:tracePt t="15745" x="7340600" y="3041650"/>
          <p14:tracePt t="15761" x="7435850" y="3130550"/>
          <p14:tracePt t="15778" x="7512050" y="3194050"/>
          <p14:tracePt t="15794" x="7569200" y="3244850"/>
          <p14:tracePt t="15813" x="7626350" y="3302000"/>
          <p14:tracePt t="15828" x="7683500" y="3340100"/>
          <p14:tracePt t="15845" x="7715250" y="3365500"/>
          <p14:tracePt t="15862" x="7886700" y="3467100"/>
          <p14:tracePt t="15878" x="7969250" y="3517900"/>
          <p14:tracePt t="15896" x="8007350" y="3536950"/>
          <p14:tracePt t="15912" x="8039100" y="3543300"/>
          <p14:tracePt t="15929" x="8064500" y="3556000"/>
          <p14:tracePt t="15945" x="8134350" y="3575050"/>
          <p14:tracePt t="15961" x="8223250" y="3606800"/>
          <p14:tracePt t="15978" x="8299450" y="3625850"/>
          <p14:tracePt t="15994" x="8337550" y="3632200"/>
          <p14:tracePt t="16011" x="8362950" y="3632200"/>
          <p14:tracePt t="16028" x="8426450" y="3657600"/>
          <p14:tracePt t="16045" x="8470900" y="3663950"/>
          <p14:tracePt t="16061" x="8553450" y="3689350"/>
          <p14:tracePt t="16078" x="8655050" y="3721100"/>
          <p14:tracePt t="16094" x="8705850" y="3746500"/>
          <p14:tracePt t="16112" x="8731250" y="3752850"/>
          <p14:tracePt t="16128" x="8743950" y="3759200"/>
          <p14:tracePt t="16145" x="8763000" y="3765550"/>
          <p14:tracePt t="16162" x="8769350" y="3771900"/>
          <p14:tracePt t="16178" x="8775700" y="3778250"/>
          <p14:tracePt t="16195" x="8782050" y="3790950"/>
          <p14:tracePt t="16212" x="8788400" y="3797300"/>
          <p14:tracePt t="16228" x="8788400" y="3803650"/>
          <p14:tracePt t="16244" x="8788400" y="3816350"/>
          <p14:tracePt t="16261" x="8788400" y="3822700"/>
          <p14:tracePt t="16278" x="8788400" y="3835400"/>
          <p14:tracePt t="16294" x="8788400" y="3848100"/>
          <p14:tracePt t="16314" x="8775700" y="3892550"/>
          <p14:tracePt t="16328" x="8756650" y="3930650"/>
          <p14:tracePt t="16344" x="8743950" y="3949700"/>
          <p14:tracePt t="16362" x="8693150" y="4013200"/>
          <p14:tracePt t="16378" x="8655050" y="4057650"/>
          <p14:tracePt t="16395" x="8616950" y="4102100"/>
          <p14:tracePt t="16412" x="8566150" y="4146550"/>
          <p14:tracePt t="16430" x="8521700" y="4184650"/>
          <p14:tracePt t="16444" x="8464550" y="4222750"/>
          <p14:tracePt t="16461" x="8420100" y="4248150"/>
          <p14:tracePt t="16478" x="8375650" y="4267200"/>
          <p14:tracePt t="16494" x="8324850" y="4286250"/>
          <p14:tracePt t="16512" x="8280400" y="4305300"/>
          <p14:tracePt t="16529" x="8185150" y="4324350"/>
          <p14:tracePt t="16544" x="8134350" y="4330700"/>
          <p14:tracePt t="16561" x="8058150" y="4337050"/>
          <p14:tracePt t="16578" x="7956550" y="4337050"/>
          <p14:tracePt t="16594" x="7829550" y="4337050"/>
          <p14:tracePt t="16613" x="7759700" y="4337050"/>
          <p14:tracePt t="16627" x="7702550" y="4330700"/>
          <p14:tracePt t="16644" x="7562850" y="4292600"/>
          <p14:tracePt t="16661" x="7480300" y="4267200"/>
          <p14:tracePt t="16678" x="7397750" y="4222750"/>
          <p14:tracePt t="16694" x="7334250" y="4191000"/>
          <p14:tracePt t="16711" x="7264400" y="4152900"/>
          <p14:tracePt t="16728" x="7213600" y="4102100"/>
          <p14:tracePt t="16744" x="7150100" y="4038600"/>
          <p14:tracePt t="16761" x="7099300" y="3975100"/>
          <p14:tracePt t="16778" x="7061200" y="3924300"/>
          <p14:tracePt t="16794" x="7029450" y="3867150"/>
          <p14:tracePt t="16812" x="7010400" y="3822700"/>
          <p14:tracePt t="16829" x="6991350" y="3733800"/>
          <p14:tracePt t="16844" x="6978650" y="3702050"/>
          <p14:tracePt t="16862" x="6972300" y="3651250"/>
          <p14:tracePt t="16878" x="6972300" y="3581400"/>
          <p14:tracePt t="16894" x="6972300" y="3536950"/>
          <p14:tracePt t="16911" x="6972300" y="3492500"/>
          <p14:tracePt t="16929" x="6978650" y="3422650"/>
          <p14:tracePt t="16944" x="6991350" y="3359150"/>
          <p14:tracePt t="16961" x="7010400" y="3302000"/>
          <p14:tracePt t="16978" x="7029450" y="3257550"/>
          <p14:tracePt t="16994" x="7054850" y="3213100"/>
          <p14:tracePt t="17011" x="7080250" y="3168650"/>
          <p14:tracePt t="17029" x="7118350" y="3124200"/>
          <p14:tracePt t="17044" x="7162800" y="3079750"/>
          <p14:tracePt t="17061" x="7213600" y="3041650"/>
          <p14:tracePt t="17078" x="7264400" y="3003550"/>
          <p14:tracePt t="17095" x="7340600" y="2965450"/>
          <p14:tracePt t="17111" x="7473950" y="2908300"/>
          <p14:tracePt t="17128" x="7543800" y="2876550"/>
          <p14:tracePt t="17145" x="7562850" y="2876550"/>
          <p14:tracePt t="17161" x="7658100" y="2838450"/>
          <p14:tracePt t="17178" x="7708900" y="2819400"/>
          <p14:tracePt t="17194" x="7785100" y="2800350"/>
          <p14:tracePt t="17211" x="7854950" y="2794000"/>
          <p14:tracePt t="17229" x="7924800" y="2794000"/>
          <p14:tracePt t="17247" x="8026400" y="2794000"/>
          <p14:tracePt t="17261" x="8134350" y="2794000"/>
          <p14:tracePt t="17278" x="8223250" y="2813050"/>
          <p14:tracePt t="17294" x="8331200" y="2838450"/>
          <p14:tracePt t="17311" x="8420100" y="2857500"/>
          <p14:tracePt t="17328" x="8477250" y="2870200"/>
          <p14:tracePt t="17345" x="8585200" y="2901950"/>
          <p14:tracePt t="17361" x="8667750" y="2933700"/>
          <p14:tracePt t="17377" x="8699500" y="2946400"/>
          <p14:tracePt t="17394" x="8769350" y="2978150"/>
          <p14:tracePt t="17396" x="8801100" y="2997200"/>
          <p14:tracePt t="17411" x="8845550" y="3035300"/>
          <p14:tracePt t="17428" x="8870950" y="3067050"/>
          <p14:tracePt t="17444" x="8896350" y="3136900"/>
          <p14:tracePt t="17461" x="8921750" y="3194050"/>
          <p14:tracePt t="17478" x="8940800" y="3282950"/>
          <p14:tracePt t="17494" x="8953500" y="3359150"/>
          <p14:tracePt t="17511" x="8959850" y="3429000"/>
          <p14:tracePt t="17528" x="8959850" y="3517900"/>
          <p14:tracePt t="17546" x="8959850" y="3581400"/>
          <p14:tracePt t="17561" x="8934450" y="3644900"/>
          <p14:tracePt t="17578" x="8896350" y="3721100"/>
          <p14:tracePt t="17594" x="8870950" y="3778250"/>
          <p14:tracePt t="17611" x="8820150" y="3867150"/>
          <p14:tracePt t="17628" x="8737600" y="3981450"/>
          <p14:tracePt t="17645" x="8686800" y="4044950"/>
          <p14:tracePt t="17661" x="8610600" y="4133850"/>
          <p14:tracePt t="17677" x="8585200" y="4159250"/>
          <p14:tracePt t="17694" x="8483600" y="4267200"/>
          <p14:tracePt t="17711" x="8413750" y="4318000"/>
          <p14:tracePt t="17727" x="8331200" y="4375150"/>
          <p14:tracePt t="17744" x="8255000" y="4400550"/>
          <p14:tracePt t="17761" x="8159750" y="4432300"/>
          <p14:tracePt t="17778" x="8070850" y="4451350"/>
          <p14:tracePt t="17794" x="7956550" y="4470400"/>
          <p14:tracePt t="17811" x="7829550" y="4483100"/>
          <p14:tracePt t="17828" x="7734300" y="4483100"/>
          <p14:tracePt t="17844" x="7575550" y="4483100"/>
          <p14:tracePt t="17861" x="7442200" y="4483100"/>
          <p14:tracePt t="17878" x="7378700" y="4457700"/>
          <p14:tracePt t="17894" x="7264400" y="4432300"/>
          <p14:tracePt t="17901" x="7150100" y="4387850"/>
          <p14:tracePt t="17911" x="7105650" y="4362450"/>
          <p14:tracePt t="17927" x="6997700" y="4298950"/>
          <p14:tracePt t="17944" x="6908800" y="4235450"/>
          <p14:tracePt t="17961" x="6877050" y="4203700"/>
          <p14:tracePt t="17977" x="6819900" y="4121150"/>
          <p14:tracePt t="17994" x="6788150" y="4064000"/>
          <p14:tracePt t="18011" x="6756400" y="3987800"/>
          <p14:tracePt t="18028" x="6731000" y="3930650"/>
          <p14:tracePt t="18044" x="6718300" y="3867150"/>
          <p14:tracePt t="18061" x="6705600" y="3810000"/>
          <p14:tracePt t="18078" x="6705600" y="3765550"/>
          <p14:tracePt t="18094" x="6705600" y="3714750"/>
          <p14:tracePt t="18111" x="6705600" y="3670300"/>
          <p14:tracePt t="18128" x="6718300" y="3581400"/>
          <p14:tracePt t="18144" x="6743700" y="3511550"/>
          <p14:tracePt t="18161" x="6743700" y="3486150"/>
          <p14:tracePt t="18178" x="6800850" y="3409950"/>
          <p14:tracePt t="18194" x="6838950" y="3340100"/>
          <p14:tracePt t="18211" x="6896100" y="3276600"/>
          <p14:tracePt t="18228" x="6959600" y="3206750"/>
          <p14:tracePt t="18245" x="7029450" y="3143250"/>
          <p14:tracePt t="18261" x="7099300" y="3086100"/>
          <p14:tracePt t="18278" x="7175500" y="3035300"/>
          <p14:tracePt t="18294" x="7251700" y="2990850"/>
          <p14:tracePt t="18311" x="7334250" y="2952750"/>
          <p14:tracePt t="18328" x="7461250" y="2901950"/>
          <p14:tracePt t="18345" x="7531100" y="2882900"/>
          <p14:tracePt t="18361" x="7556500" y="2876550"/>
          <p14:tracePt t="18378" x="7600950" y="2863850"/>
          <p14:tracePt t="18395" x="7715250" y="2851150"/>
          <p14:tracePt t="18411" x="7804150" y="2851150"/>
          <p14:tracePt t="18428" x="7886700" y="2851150"/>
          <p14:tracePt t="18445" x="7994650" y="2851150"/>
          <p14:tracePt t="18461" x="8096250" y="2863850"/>
          <p14:tracePt t="18478" x="8178800" y="2889250"/>
          <p14:tracePt t="18494" x="8267700" y="2914650"/>
          <p14:tracePt t="18511" x="8350250" y="2952750"/>
          <p14:tracePt t="18528" x="8426450" y="2997200"/>
          <p14:tracePt t="18544" x="8521700" y="3073400"/>
          <p14:tracePt t="18561" x="8585200" y="3124200"/>
          <p14:tracePt t="18578" x="8655050" y="3213100"/>
          <p14:tracePt t="18594" x="8705850" y="3308350"/>
          <p14:tracePt t="18611" x="8743950" y="3371850"/>
          <p14:tracePt t="18627" x="8782050" y="3473450"/>
          <p14:tracePt t="18644" x="8788400" y="3492500"/>
          <p14:tracePt t="18661" x="8794750" y="3556000"/>
          <p14:tracePt t="18678" x="8794750" y="3638550"/>
          <p14:tracePt t="18694" x="8794750" y="3689350"/>
          <p14:tracePt t="18711" x="8794750" y="3759200"/>
          <p14:tracePt t="18728" x="8794750" y="3835400"/>
          <p14:tracePt t="18744" x="8775700" y="3911600"/>
          <p14:tracePt t="18761" x="8750300" y="4000500"/>
          <p14:tracePt t="18777" x="8731250" y="4051300"/>
          <p14:tracePt t="18794" x="8699500" y="4114800"/>
          <p14:tracePt t="18811" x="8667750" y="4165600"/>
          <p14:tracePt t="18828" x="8597900" y="4229100"/>
          <p14:tracePt t="18844" x="8578850" y="4241800"/>
          <p14:tracePt t="18861" x="8540750" y="4273550"/>
          <p14:tracePt t="18878" x="8451850" y="4330700"/>
          <p14:tracePt t="18894" x="8382000" y="4349750"/>
          <p14:tracePt t="18911" x="8318500" y="4375150"/>
          <p14:tracePt t="18928" x="8293100" y="4387850"/>
          <p14:tracePt t="18945" x="8204200" y="4413250"/>
          <p14:tracePt t="18961" x="8166100" y="4425950"/>
          <p14:tracePt t="18977" x="8121650" y="4438650"/>
          <p14:tracePt t="18994" x="8089900" y="4438650"/>
          <p14:tracePt t="19011" x="8070850" y="4438650"/>
          <p14:tracePt t="19028" x="8051800" y="4438650"/>
          <p14:tracePt t="19044" x="8039100" y="4438650"/>
          <p14:tracePt t="19061" x="8032750" y="4438650"/>
          <p14:tracePt t="20148" x="8026400" y="4438650"/>
          <p14:tracePt t="20195" x="8013700" y="4438650"/>
          <p14:tracePt t="20213" x="8007350" y="4438650"/>
          <p14:tracePt t="20228" x="8001000" y="4438650"/>
          <p14:tracePt t="20233" x="8001000" y="4445000"/>
          <p14:tracePt t="20244" x="7994650" y="4445000"/>
          <p14:tracePt t="20261" x="7981950" y="4451350"/>
          <p14:tracePt t="20278" x="7975600" y="4451350"/>
          <p14:tracePt t="20294" x="7962900" y="4457700"/>
          <p14:tracePt t="20311" x="7950200" y="4464050"/>
          <p14:tracePt t="20328" x="7937500" y="4464050"/>
          <p14:tracePt t="20344" x="7924800" y="4464050"/>
          <p14:tracePt t="20361" x="7861300" y="4464050"/>
          <p14:tracePt t="20378" x="7804150" y="4470400"/>
          <p14:tracePt t="20394" x="7759700" y="4470400"/>
          <p14:tracePt t="20411" x="7727950" y="4470400"/>
          <p14:tracePt t="20427" x="7689850" y="4470400"/>
          <p14:tracePt t="20445" x="7594600" y="4451350"/>
          <p14:tracePt t="20461" x="7524750" y="4425950"/>
          <p14:tracePt t="20477" x="7435850" y="4394200"/>
          <p14:tracePt t="20494" x="7340600" y="4356100"/>
          <p14:tracePt t="20511" x="7258050" y="4318000"/>
          <p14:tracePt t="20527" x="7181850" y="4273550"/>
          <p14:tracePt t="20544" x="7143750" y="4241800"/>
          <p14:tracePt t="20561" x="7105650" y="4197350"/>
          <p14:tracePt t="20580" x="7061200" y="4127500"/>
          <p14:tracePt t="20595" x="6985000" y="4019550"/>
          <p14:tracePt t="20611" x="6940550" y="3943350"/>
          <p14:tracePt t="20627" x="6921500" y="3911600"/>
          <p14:tracePt t="20644" x="6883400" y="3822700"/>
          <p14:tracePt t="20661" x="6864350" y="3702050"/>
          <p14:tracePt t="20677" x="6858000" y="3613150"/>
          <p14:tracePt t="20695" x="6858000" y="3543300"/>
          <p14:tracePt t="20711" x="6858000" y="3467100"/>
          <p14:tracePt t="20727" x="6858000" y="3416300"/>
          <p14:tracePt t="20744" x="6870700" y="3340100"/>
          <p14:tracePt t="20760" x="6902450" y="3257550"/>
          <p14:tracePt t="20777" x="6934200" y="3187700"/>
          <p14:tracePt t="20794" x="6985000" y="3105150"/>
          <p14:tracePt t="20811" x="7048500" y="3035300"/>
          <p14:tracePt t="20827" x="7099300" y="2984500"/>
          <p14:tracePt t="20844" x="7188200" y="2940050"/>
          <p14:tracePt t="20861" x="7258050" y="2908300"/>
          <p14:tracePt t="20879" x="7378700" y="2870200"/>
          <p14:tracePt t="20894" x="7467600" y="2851150"/>
          <p14:tracePt t="20911" x="7499350" y="2844800"/>
          <p14:tracePt t="20927" x="7581900" y="2838450"/>
          <p14:tracePt t="20944" x="7734300" y="2838450"/>
          <p14:tracePt t="20961" x="7893050" y="2844800"/>
          <p14:tracePt t="20977" x="8039100" y="2876550"/>
          <p14:tracePt t="20994" x="8178800" y="2914650"/>
          <p14:tracePt t="21010" x="8318500" y="2965450"/>
          <p14:tracePt t="21027" x="8451850" y="3022600"/>
          <p14:tracePt t="21043" x="8547100" y="3086100"/>
          <p14:tracePt t="21060" x="8629650" y="3162300"/>
          <p14:tracePt t="21077" x="8686800" y="3232150"/>
          <p14:tracePt t="21093" x="8788400" y="3409950"/>
          <p14:tracePt t="21110" x="8813800" y="3467100"/>
          <p14:tracePt t="21127" x="8839200" y="3556000"/>
          <p14:tracePt t="21144" x="8851900" y="3670300"/>
          <p14:tracePt t="21160" x="8851900" y="3714750"/>
          <p14:tracePt t="21177" x="8851900" y="3790950"/>
          <p14:tracePt t="21193" x="8851900" y="3816350"/>
          <p14:tracePt t="21210" x="8839200" y="3917950"/>
          <p14:tracePt t="21227" x="8807450" y="3981450"/>
          <p14:tracePt t="21243" x="8782050" y="4025900"/>
          <p14:tracePt t="21260" x="8743950" y="4076700"/>
          <p14:tracePt t="21277" x="8712200" y="4114800"/>
          <p14:tracePt t="21293" x="8655050" y="4178300"/>
          <p14:tracePt t="21310" x="8591550" y="4222750"/>
          <p14:tracePt t="21327" x="8528050" y="4267200"/>
          <p14:tracePt t="21343" x="8439150" y="4311650"/>
          <p14:tracePt t="21360" x="8362950" y="4356100"/>
          <p14:tracePt t="21377" x="8293100" y="4400550"/>
          <p14:tracePt t="21393" x="8248650" y="4419600"/>
          <p14:tracePt t="21410" x="8210550" y="4432300"/>
          <p14:tracePt t="21427" x="8185150" y="4438650"/>
          <p14:tracePt t="21443" x="8166100" y="4445000"/>
          <p14:tracePt t="21460" x="8153400" y="4445000"/>
          <p14:tracePt t="21477" x="8140700" y="4445000"/>
          <p14:tracePt t="21494" x="8108950" y="4445000"/>
          <p14:tracePt t="21510" x="8007350" y="4425950"/>
          <p14:tracePt t="21527" x="7867650" y="4362450"/>
          <p14:tracePt t="21544" x="7683500" y="4286250"/>
          <p14:tracePt t="21561" x="7486650" y="4210050"/>
          <p14:tracePt t="21577" x="7321550" y="4146550"/>
          <p14:tracePt t="21594" x="6946900" y="3905250"/>
          <p14:tracePt t="21610" x="6813550" y="3822700"/>
          <p14:tracePt t="21627" x="6489700" y="3644900"/>
          <p14:tracePt t="21644" x="6057900" y="3441700"/>
          <p14:tracePt t="21661" x="5359400" y="3105150"/>
          <p14:tracePt t="21677" x="4940300" y="2946400"/>
          <p14:tracePt t="21697" x="4559300" y="2774950"/>
          <p14:tracePt t="21710" x="4108450" y="2552700"/>
          <p14:tracePt t="21727" x="3644900" y="2330450"/>
          <p14:tracePt t="21744" x="3213100" y="2139950"/>
          <p14:tracePt t="21760" x="2876550" y="2006600"/>
          <p14:tracePt t="21777" x="2730500" y="1943100"/>
          <p14:tracePt t="21794" x="2597150" y="1898650"/>
          <p14:tracePt t="21810" x="2501900" y="1866900"/>
          <p14:tracePt t="21827" x="2419350" y="1847850"/>
          <p14:tracePt t="21844" x="2368550" y="1847850"/>
          <p14:tracePt t="21861" x="2336800" y="1847850"/>
          <p14:tracePt t="21878" x="2305050" y="1847850"/>
          <p14:tracePt t="21896" x="2266950" y="1841500"/>
          <p14:tracePt t="21911" x="2235200" y="1828800"/>
          <p14:tracePt t="21927" x="2209800" y="1828800"/>
          <p14:tracePt t="21944" x="2146300" y="1790700"/>
          <p14:tracePt t="21961" x="2108200" y="1765300"/>
          <p14:tracePt t="21977" x="2076450" y="1733550"/>
          <p14:tracePt t="21995" x="2051050" y="1714500"/>
          <p14:tracePt t="22011" x="2044700" y="1701800"/>
          <p14:tracePt t="22027" x="2038350" y="1689100"/>
          <p14:tracePt t="22088" x="2044700" y="1689100"/>
          <p14:tracePt t="22125" x="2051050" y="1682750"/>
          <p14:tracePt t="22130" x="2057400" y="1682750"/>
          <p14:tracePt t="22144" x="2070100" y="1682750"/>
          <p14:tracePt t="22161" x="2095500" y="1682750"/>
          <p14:tracePt t="22178" x="2120900" y="1682750"/>
          <p14:tracePt t="22212" x="2127250" y="1682750"/>
          <p14:tracePt t="22227" x="2139950" y="1682750"/>
          <p14:tracePt t="22244" x="2190750" y="1682750"/>
          <p14:tracePt t="22261" x="2228850" y="1682750"/>
          <p14:tracePt t="22277" x="2247900" y="1682750"/>
          <p14:tracePt t="22295" x="2254250" y="1682750"/>
          <p14:tracePt t="22414" x="2260600" y="1682750"/>
          <p14:tracePt t="22525" x="2266950" y="1682750"/>
          <p14:tracePt t="22674" x="2260600" y="1689100"/>
          <p14:tracePt t="22688" x="2254250" y="1695450"/>
          <p14:tracePt t="22694" x="2247900" y="1695450"/>
          <p14:tracePt t="22716" x="2241550" y="1695450"/>
          <p14:tracePt t="22727" x="2235200" y="1695450"/>
          <p14:tracePt t="22744" x="2222500" y="1701800"/>
          <p14:tracePt t="22760" x="2197100" y="1701800"/>
          <p14:tracePt t="22777" x="2178050" y="1701800"/>
          <p14:tracePt t="22794" x="2146300" y="1701800"/>
          <p14:tracePt t="22811" x="2120900" y="1701800"/>
          <p14:tracePt t="22827" x="2101850" y="1701800"/>
          <p14:tracePt t="22844" x="2082800" y="1701800"/>
          <p14:tracePt t="22861" x="2057400" y="1689100"/>
          <p14:tracePt t="22878" x="2032000" y="1682750"/>
          <p14:tracePt t="22883" x="2012950" y="1670050"/>
          <p14:tracePt t="22894" x="1987550" y="1663700"/>
          <p14:tracePt t="22913" x="1974850" y="1657350"/>
          <p14:tracePt t="22927" x="1962150" y="1651000"/>
          <p14:tracePt t="22944" x="1949450" y="1631950"/>
          <p14:tracePt t="22961" x="1936750" y="1619250"/>
          <p14:tracePt t="22977" x="1924050" y="1600200"/>
          <p14:tracePt t="22994" x="1911350" y="1587500"/>
          <p14:tracePt t="23011" x="1905000" y="1574800"/>
          <p14:tracePt t="23028" x="1898650" y="1562100"/>
          <p14:tracePt t="23044" x="1892300" y="1543050"/>
          <p14:tracePt t="23061" x="1885950" y="1536700"/>
          <p14:tracePt t="23077" x="1885950" y="1517650"/>
          <p14:tracePt t="23094" x="1885950" y="1498600"/>
          <p14:tracePt t="23127" x="1885950" y="1485900"/>
          <p14:tracePt t="23144" x="1892300" y="1473200"/>
          <p14:tracePt t="23160" x="1898650" y="1466850"/>
          <p14:tracePt t="23177" x="1905000" y="1460500"/>
          <p14:tracePt t="23194" x="1905000" y="1454150"/>
          <p14:tracePt t="23211" x="1930400" y="1447800"/>
          <p14:tracePt t="23227" x="1955800" y="1441450"/>
          <p14:tracePt t="23244" x="1981200" y="1422400"/>
          <p14:tracePt t="23261" x="2012950" y="1409700"/>
          <p14:tracePt t="23277" x="2038350" y="1403350"/>
          <p14:tracePt t="23294" x="2070100" y="1397000"/>
          <p14:tracePt t="23311" x="2101850" y="1384300"/>
          <p14:tracePt t="23327" x="2139950" y="1384300"/>
          <p14:tracePt t="23344" x="2171700" y="1384300"/>
          <p14:tracePt t="23361" x="2273300" y="1384300"/>
          <p14:tracePt t="23377" x="2387600" y="1384300"/>
          <p14:tracePt t="23394" x="2419350" y="1384300"/>
          <p14:tracePt t="23401" x="2457450" y="1384300"/>
          <p14:tracePt t="23410" x="2495550" y="1390650"/>
          <p14:tracePt t="23427" x="2584450" y="1416050"/>
          <p14:tracePt t="23443" x="2736850" y="1441450"/>
          <p14:tracePt t="23460" x="2870200" y="1473200"/>
          <p14:tracePt t="23477" x="2914650" y="1479550"/>
          <p14:tracePt t="23494" x="3098800" y="1517650"/>
          <p14:tracePt t="23511" x="3213100" y="1536700"/>
          <p14:tracePt t="23529" x="3321050" y="1562100"/>
          <p14:tracePt t="23544" x="3409950" y="1581150"/>
          <p14:tracePt t="23561" x="3492500" y="1606550"/>
          <p14:tracePt t="23577" x="3568700" y="1631950"/>
          <p14:tracePt t="23594" x="3676650" y="1670050"/>
          <p14:tracePt t="23612" x="3752850" y="1695450"/>
          <p14:tracePt t="23627" x="3822700" y="1727200"/>
          <p14:tracePt t="23645" x="3867150" y="1758950"/>
          <p14:tracePt t="23661" x="3873500" y="1771650"/>
          <p14:tracePt t="23677" x="3873500" y="1778000"/>
          <p14:tracePt t="23694" x="3879850" y="1797050"/>
          <p14:tracePt t="23711" x="3886200" y="1816100"/>
          <p14:tracePt t="23727" x="3886200" y="1828800"/>
          <p14:tracePt t="23743" x="3886200" y="1854200"/>
          <p14:tracePt t="23760" x="3886200" y="1866900"/>
          <p14:tracePt t="23777" x="3873500" y="1892300"/>
          <p14:tracePt t="23794" x="3854450" y="1911350"/>
          <p14:tracePt t="23811" x="3835400" y="1930400"/>
          <p14:tracePt t="23827" x="3803650" y="1955800"/>
          <p14:tracePt t="23844" x="3733800" y="1993900"/>
          <p14:tracePt t="23861" x="3670300" y="2032000"/>
          <p14:tracePt t="23877" x="3651250" y="2038350"/>
          <p14:tracePt t="23894" x="3600450" y="2051050"/>
          <p14:tracePt t="23900" x="3581400" y="2057400"/>
          <p14:tracePt t="23911" x="3536950" y="2070100"/>
          <p14:tracePt t="23927" x="3441700" y="2089150"/>
          <p14:tracePt t="23944" x="3390900" y="2095500"/>
          <p14:tracePt t="23960" x="3340100" y="2101850"/>
          <p14:tracePt t="23977" x="3251200" y="2101850"/>
          <p14:tracePt t="23994" x="3092450" y="2101850"/>
          <p14:tracePt t="24010" x="2952750" y="2101850"/>
          <p14:tracePt t="24029" x="2838450" y="2101850"/>
          <p14:tracePt t="24044" x="2724150" y="2101850"/>
          <p14:tracePt t="24060" x="2622550" y="2089150"/>
          <p14:tracePt t="24077" x="2552700" y="2082800"/>
          <p14:tracePt t="24093" x="2489200" y="2070100"/>
          <p14:tracePt t="24110" x="2444750" y="2057400"/>
          <p14:tracePt t="24127" x="2368550" y="2032000"/>
          <p14:tracePt t="24145" x="2279650" y="2000250"/>
          <p14:tracePt t="24160" x="2235200" y="1974850"/>
          <p14:tracePt t="24177" x="2216150" y="1955800"/>
          <p14:tracePt t="24194" x="2184400" y="1930400"/>
          <p14:tracePt t="24211" x="2146300" y="1892300"/>
          <p14:tracePt t="24228" x="2133600" y="1860550"/>
          <p14:tracePt t="24244" x="2120900" y="1847850"/>
          <p14:tracePt t="24261" x="2108200" y="1809750"/>
          <p14:tracePt t="24277" x="2095500" y="1797050"/>
          <p14:tracePt t="24294" x="2095500" y="1771650"/>
          <p14:tracePt t="24311" x="2095500" y="1752600"/>
          <p14:tracePt t="24328" x="2095500" y="1727200"/>
          <p14:tracePt t="24345" x="2095500" y="1701800"/>
          <p14:tracePt t="24360" x="2095500" y="1682750"/>
          <p14:tracePt t="24377" x="2095500" y="1670050"/>
          <p14:tracePt t="24393" x="2095500" y="1651000"/>
          <p14:tracePt t="24399" x="2095500" y="1644650"/>
          <p14:tracePt t="24410" x="2095500" y="1638300"/>
          <p14:tracePt t="24427" x="2101850" y="1625600"/>
          <p14:tracePt t="24444" x="2108200" y="1606550"/>
          <p14:tracePt t="24460" x="2127250" y="1593850"/>
          <p14:tracePt t="24477" x="2127250" y="1581150"/>
          <p14:tracePt t="24494" x="2139950" y="1562100"/>
          <p14:tracePt t="24510" x="2159000" y="1530350"/>
          <p14:tracePt t="24528" x="2171700" y="1524000"/>
          <p14:tracePt t="24544" x="2184400" y="1504950"/>
          <p14:tracePt t="24560" x="2197100" y="1485900"/>
          <p14:tracePt t="24577" x="2216150" y="1466850"/>
          <p14:tracePt t="24594" x="2228850" y="1447800"/>
          <p14:tracePt t="24610" x="2254250" y="1441450"/>
          <p14:tracePt t="24627" x="2266950" y="1435100"/>
          <p14:tracePt t="24646" x="2298700" y="1409700"/>
          <p14:tracePt t="24660" x="2330450" y="1390650"/>
          <p14:tracePt t="24677" x="2343150" y="1377950"/>
          <p14:tracePt t="24694" x="2374900" y="1371600"/>
          <p14:tracePt t="24711" x="2425700" y="1346200"/>
          <p14:tracePt t="24727" x="2463800" y="1333500"/>
          <p14:tracePt t="24743" x="2501900" y="1314450"/>
          <p14:tracePt t="24760" x="2533650" y="1308100"/>
          <p14:tracePt t="24777" x="2571750" y="1308100"/>
          <p14:tracePt t="24794" x="2622550" y="1295400"/>
          <p14:tracePt t="24811" x="2673350" y="1289050"/>
          <p14:tracePt t="24827" x="2755900" y="1289050"/>
          <p14:tracePt t="24845" x="2832100" y="1289050"/>
          <p14:tracePt t="24860" x="2901950" y="1289050"/>
          <p14:tracePt t="24862" x="2952750" y="1289050"/>
          <p14:tracePt t="24877" x="2984500" y="1289050"/>
          <p14:tracePt t="24893" x="3054350" y="1301750"/>
          <p14:tracePt t="24900" x="3098800" y="1308100"/>
          <p14:tracePt t="24910" x="3136900" y="1320800"/>
          <p14:tracePt t="24927" x="3194050" y="1339850"/>
          <p14:tracePt t="24944" x="3263900" y="1371600"/>
          <p14:tracePt t="24960" x="3289300" y="1390650"/>
          <p14:tracePt t="24976" x="3352800" y="1422400"/>
          <p14:tracePt t="24994" x="3435350" y="1498600"/>
          <p14:tracePt t="25010" x="3479800" y="1549400"/>
          <p14:tracePt t="25027" x="3524250" y="1600200"/>
          <p14:tracePt t="25044" x="3556000" y="1651000"/>
          <p14:tracePt t="25060" x="3568700" y="1689100"/>
          <p14:tracePt t="25077" x="3575050" y="1720850"/>
          <p14:tracePt t="25094" x="3587750" y="1758950"/>
          <p14:tracePt t="25110" x="3594100" y="1809750"/>
          <p14:tracePt t="25127" x="3594100" y="1860550"/>
          <p14:tracePt t="25146" x="3594100" y="1943100"/>
          <p14:tracePt t="25161" x="3587750" y="1968500"/>
          <p14:tracePt t="25177" x="3575050" y="2019300"/>
          <p14:tracePt t="25194" x="3556000" y="2070100"/>
          <p14:tracePt t="25210" x="3517900" y="2133600"/>
          <p14:tracePt t="25227" x="3498850" y="2159000"/>
          <p14:tracePt t="25243" x="3467100" y="2197100"/>
          <p14:tracePt t="25260" x="3448050" y="2222500"/>
          <p14:tracePt t="25277" x="3435350" y="2235200"/>
          <p14:tracePt t="25294" x="3340100" y="2317750"/>
          <p14:tracePt t="25310" x="3295650" y="2355850"/>
          <p14:tracePt t="25327" x="3257550" y="2387600"/>
          <p14:tracePt t="25343" x="3213100" y="2406650"/>
          <p14:tracePt t="25360" x="3162300" y="2425700"/>
          <p14:tracePt t="25377" x="3079750" y="2444750"/>
          <p14:tracePt t="25393" x="2990850" y="2470150"/>
          <p14:tracePt t="25411" x="2857500" y="2501900"/>
          <p14:tracePt t="25427" x="2813050" y="2514600"/>
          <p14:tracePt t="25444" x="2762250" y="2520950"/>
          <p14:tracePt t="25460" x="2717800" y="2520950"/>
          <p14:tracePt t="25477" x="2590800" y="2495550"/>
          <p14:tracePt t="25493" x="2470150" y="2451100"/>
          <p14:tracePt t="25510" x="2413000" y="2419350"/>
          <p14:tracePt t="25527" x="2247900" y="2317750"/>
          <p14:tracePt t="25544" x="2165350" y="2254250"/>
          <p14:tracePt t="25560" x="2114550" y="2190750"/>
          <p14:tracePt t="25577" x="2057400" y="2120900"/>
          <p14:tracePt t="25594" x="2012950" y="2057400"/>
          <p14:tracePt t="25610" x="1955800" y="1981200"/>
          <p14:tracePt t="25627" x="1911350" y="1911350"/>
          <p14:tracePt t="25644" x="1898650" y="1854200"/>
          <p14:tracePt t="25660" x="1892300" y="1809750"/>
          <p14:tracePt t="25677" x="1885950" y="1758950"/>
          <p14:tracePt t="25693" x="1885950" y="1701800"/>
          <p14:tracePt t="25710" x="1885950" y="1670050"/>
          <p14:tracePt t="25727" x="1898650" y="1612900"/>
          <p14:tracePt t="25744" x="1924050" y="1530350"/>
          <p14:tracePt t="25759" x="1943100" y="1498600"/>
          <p14:tracePt t="25777" x="1962150" y="1460500"/>
          <p14:tracePt t="25794" x="1974850" y="1447800"/>
          <p14:tracePt t="25810" x="1993900" y="1428750"/>
          <p14:tracePt t="25827" x="2025650" y="1403350"/>
          <p14:tracePt t="25844" x="2063750" y="1377950"/>
          <p14:tracePt t="25860" x="2108200" y="1346200"/>
          <p14:tracePt t="25877" x="2159000" y="1314450"/>
          <p14:tracePt t="25894" x="2222500" y="1270000"/>
          <p14:tracePt t="25910" x="2235200" y="1270000"/>
          <p14:tracePt t="25927" x="2292350" y="1244600"/>
          <p14:tracePt t="25944" x="2349500" y="1231900"/>
          <p14:tracePt t="25960" x="2438400" y="1206500"/>
          <p14:tracePt t="25977" x="2495550" y="1193800"/>
          <p14:tracePt t="25993" x="2520950" y="1193800"/>
          <p14:tracePt t="26010" x="2616200" y="1193800"/>
          <p14:tracePt t="26026" x="2679700" y="1193800"/>
          <p14:tracePt t="26043" x="2730500" y="1193800"/>
          <p14:tracePt t="26060" x="2806700" y="1200150"/>
          <p14:tracePt t="26077" x="2870200" y="1219200"/>
          <p14:tracePt t="26093" x="2952750" y="1244600"/>
          <p14:tracePt t="26110" x="3022600" y="1282700"/>
          <p14:tracePt t="26127" x="3054350" y="1308100"/>
          <p14:tracePt t="26144" x="3105150" y="1346200"/>
          <p14:tracePt t="26160" x="3155950" y="1384300"/>
          <p14:tracePt t="26177" x="3187700" y="1416050"/>
          <p14:tracePt t="26194" x="3238500" y="1466850"/>
          <p14:tracePt t="26210" x="3244850" y="1479550"/>
          <p14:tracePt t="26226" x="3263900" y="1504950"/>
          <p14:tracePt t="26243" x="3282950" y="1536700"/>
          <p14:tracePt t="26260" x="3314700" y="1581150"/>
          <p14:tracePt t="26276" x="3321050" y="1606550"/>
          <p14:tracePt t="26294" x="3333750" y="1631950"/>
          <p14:tracePt t="26311" x="3333750" y="1644650"/>
          <p14:tracePt t="26327" x="3340100" y="1670050"/>
          <p14:tracePt t="26343" x="3346450" y="1689100"/>
          <p14:tracePt t="26360" x="3346450" y="1701800"/>
          <p14:tracePt t="26376" x="3346450" y="1708150"/>
          <p14:tracePt t="26393" x="3346450" y="1714500"/>
          <p14:tracePt t="26410" x="3346450" y="1720850"/>
          <p14:tracePt t="27140" x="3352800" y="1720850"/>
          <p14:tracePt t="27151" x="3359150" y="1720850"/>
          <p14:tracePt t="27164" x="3365500" y="1720850"/>
          <p14:tracePt t="27177" x="3371850" y="1720850"/>
          <p14:tracePt t="27191" x="3378200" y="1720850"/>
          <p14:tracePt t="27195" x="3384550" y="1720850"/>
          <p14:tracePt t="27216" x="3390900" y="1720850"/>
          <p14:tracePt t="27227" x="3403600" y="1720850"/>
          <p14:tracePt t="27245" x="3422650" y="1714500"/>
          <p14:tracePt t="27260" x="3441700" y="1714500"/>
          <p14:tracePt t="27277" x="3460750" y="1708150"/>
          <p14:tracePt t="27293" x="3467100" y="1701800"/>
          <p14:tracePt t="27310" x="3505200" y="1695450"/>
          <p14:tracePt t="27326" x="3575050" y="1670050"/>
          <p14:tracePt t="27343" x="3625850" y="1657350"/>
          <p14:tracePt t="27360" x="3689350" y="1631950"/>
          <p14:tracePt t="27377" x="3765550" y="1606550"/>
          <p14:tracePt t="27393" x="3854450" y="1587500"/>
          <p14:tracePt t="27398" x="3905250" y="1574800"/>
          <p14:tracePt t="27410" x="3962400" y="1555750"/>
          <p14:tracePt t="27426" x="4089400" y="1517650"/>
          <p14:tracePt t="27443" x="4235450" y="1492250"/>
          <p14:tracePt t="27460" x="4368800" y="1460500"/>
          <p14:tracePt t="27476" x="4514850" y="1403350"/>
          <p14:tracePt t="27493" x="4667250" y="1339850"/>
          <p14:tracePt t="27510" x="4806950" y="1263650"/>
          <p14:tracePt t="27527" x="4914900" y="1200150"/>
          <p14:tracePt t="27543" x="5156200" y="1060450"/>
          <p14:tracePt t="27560" x="5302250" y="952500"/>
          <p14:tracePt t="27576" x="5441950" y="831850"/>
          <p14:tracePt t="27593" x="5530850" y="723900"/>
          <p14:tracePt t="27610" x="5581650" y="660400"/>
          <p14:tracePt t="27626" x="5651500" y="546100"/>
          <p14:tracePt t="27643" x="5702300" y="450850"/>
          <p14:tracePt t="27660" x="5740400" y="374650"/>
          <p14:tracePt t="27677" x="5759450" y="323850"/>
          <p14:tracePt t="27693" x="5772150" y="292100"/>
          <p14:tracePt t="27710" x="5778500" y="254000"/>
          <p14:tracePt t="27726" x="5784850" y="241300"/>
          <p14:tracePt t="27743" x="5784850" y="234950"/>
          <p14:tracePt t="27760" x="5797550" y="215900"/>
          <p14:tracePt t="27776" x="5797550" y="203200"/>
          <p14:tracePt t="27793" x="5803900" y="196850"/>
          <p14:tracePt t="27810" x="5803900" y="19050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テキスト ボックス 3">
            <a:extLst>
              <a:ext uri="{FF2B5EF4-FFF2-40B4-BE49-F238E27FC236}">
                <a16:creationId xmlns:a16="http://schemas.microsoft.com/office/drawing/2014/main" id="{243EFA7E-EA96-4659-971E-4FEBDF36E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620713"/>
            <a:ext cx="72628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>
                <a:cs typeface="Arial" panose="020B0604020202020204" pitchFamily="34" charset="0"/>
              </a:rPr>
              <a:t>アベマシクリブはトランスポーター</a:t>
            </a:r>
            <a:r>
              <a:rPr lang="en-US" altLang="ja-JP" sz="2800">
                <a:cs typeface="Arial" panose="020B0604020202020204" pitchFamily="34" charset="0"/>
              </a:rPr>
              <a:t>BCRP</a:t>
            </a:r>
            <a:r>
              <a:rPr lang="ja-JP" altLang="en-US" sz="2800">
                <a:cs typeface="Arial" panose="020B0604020202020204" pitchFamily="34" charset="0"/>
              </a:rPr>
              <a:t>の基質</a:t>
            </a:r>
          </a:p>
        </p:txBody>
      </p:sp>
      <p:sp>
        <p:nvSpPr>
          <p:cNvPr id="19459" name="テキスト ボックス 4">
            <a:extLst>
              <a:ext uri="{FF2B5EF4-FFF2-40B4-BE49-F238E27FC236}">
                <a16:creationId xmlns:a16="http://schemas.microsoft.com/office/drawing/2014/main" id="{6984563B-E445-451D-9EE4-95357245A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25" y="2763838"/>
            <a:ext cx="9145588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800">
                <a:cs typeface="Arial" panose="020B0604020202020204" pitchFamily="34" charset="0"/>
              </a:rPr>
              <a:t>BCRP</a:t>
            </a:r>
            <a:r>
              <a:rPr lang="ja-JP" altLang="en-US" sz="2800">
                <a:cs typeface="Arial" panose="020B0604020202020204" pitchFamily="34" charset="0"/>
              </a:rPr>
              <a:t>をコードする遺伝子</a:t>
            </a:r>
            <a:r>
              <a:rPr lang="en-US" altLang="ja-JP" sz="2800" i="1">
                <a:cs typeface="Arial" panose="020B0604020202020204" pitchFamily="34" charset="0"/>
              </a:rPr>
              <a:t>ABCG2</a:t>
            </a:r>
            <a:r>
              <a:rPr lang="ja-JP" altLang="en-US" sz="2800">
                <a:cs typeface="Arial" panose="020B0604020202020204" pitchFamily="34" charset="0"/>
              </a:rPr>
              <a:t>の</a:t>
            </a:r>
            <a:r>
              <a:rPr lang="en-US" altLang="ja-JP" sz="2800">
                <a:cs typeface="Arial" panose="020B0604020202020204" pitchFamily="34" charset="0"/>
              </a:rPr>
              <a:t>421C&gt;A</a:t>
            </a:r>
            <a:r>
              <a:rPr lang="ja-JP" altLang="en-US" sz="2800">
                <a:cs typeface="Arial" panose="020B0604020202020204" pitchFamily="34" charset="0"/>
              </a:rPr>
              <a:t>の発現頻度は欧米人に比べてアジア人で多く、</a:t>
            </a:r>
            <a:r>
              <a:rPr lang="en-US" altLang="ja-JP" sz="2800">
                <a:cs typeface="Arial" panose="020B0604020202020204" pitchFamily="34" charset="0"/>
              </a:rPr>
              <a:t> 421C&gt;A</a:t>
            </a:r>
            <a:r>
              <a:rPr lang="ja-JP" altLang="en-US" sz="2800">
                <a:cs typeface="Arial" panose="020B0604020202020204" pitchFamily="34" charset="0"/>
              </a:rPr>
              <a:t>保有患者では</a:t>
            </a:r>
            <a:endParaRPr lang="en-US" altLang="ja-JP" sz="280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2800">
                <a:cs typeface="Arial" panose="020B0604020202020204" pitchFamily="34" charset="0"/>
              </a:rPr>
              <a:t>アベマシクリブの血中濃度が高い</a:t>
            </a:r>
          </a:p>
        </p:txBody>
      </p:sp>
      <p:sp>
        <p:nvSpPr>
          <p:cNvPr id="19460" name="テキスト ボックス 5">
            <a:extLst>
              <a:ext uri="{FF2B5EF4-FFF2-40B4-BE49-F238E27FC236}">
                <a16:creationId xmlns:a16="http://schemas.microsoft.com/office/drawing/2014/main" id="{19A24657-B1B4-4BE9-B553-89C9F4EB2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750" y="5786438"/>
            <a:ext cx="82629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>
                <a:cs typeface="Arial" panose="020B0604020202020204" pitchFamily="34" charset="0"/>
              </a:rPr>
              <a:t>肝障害がアベマシクリブ高濃度に由来している可能性</a:t>
            </a:r>
          </a:p>
        </p:txBody>
      </p:sp>
      <p:sp>
        <p:nvSpPr>
          <p:cNvPr id="8" name="矢印: 下 7">
            <a:extLst>
              <a:ext uri="{FF2B5EF4-FFF2-40B4-BE49-F238E27FC236}">
                <a16:creationId xmlns:a16="http://schemas.microsoft.com/office/drawing/2014/main" id="{60150B14-613A-4C15-8819-1B25976773BC}"/>
              </a:ext>
            </a:extLst>
          </p:cNvPr>
          <p:cNvSpPr/>
          <p:nvPr/>
        </p:nvSpPr>
        <p:spPr>
          <a:xfrm>
            <a:off x="4837113" y="1412875"/>
            <a:ext cx="684212" cy="954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0" name="矢印: 下 9">
            <a:extLst>
              <a:ext uri="{FF2B5EF4-FFF2-40B4-BE49-F238E27FC236}">
                <a16:creationId xmlns:a16="http://schemas.microsoft.com/office/drawing/2014/main" id="{1C531238-4676-4872-BD82-0C3A47646216}"/>
              </a:ext>
            </a:extLst>
          </p:cNvPr>
          <p:cNvSpPr/>
          <p:nvPr/>
        </p:nvSpPr>
        <p:spPr>
          <a:xfrm>
            <a:off x="4837113" y="4491038"/>
            <a:ext cx="684212" cy="9540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pic>
        <p:nvPicPr>
          <p:cNvPr id="19463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12CC00CC-3F03-4A7A-96D8-E601DA0FD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B8FE5763-4ACF-4F73-89B6-50F22EAD8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0E251F21-C2B9-4306-915A-F8F990B173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49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07" x="9226550" y="4222750"/>
          <p14:tracePt t="1166" x="9232900" y="4222750"/>
          <p14:tracePt t="1181" x="9239250" y="4222750"/>
          <p14:tracePt t="1195" x="9239250" y="4210050"/>
          <p14:tracePt t="1221" x="9245600" y="4197350"/>
          <p14:tracePt t="1229" x="9251950" y="4178300"/>
          <p14:tracePt t="1234" x="9251950" y="4159250"/>
          <p14:tracePt t="1247" x="9251950" y="4140200"/>
          <p14:tracePt t="1263" x="9258300" y="4095750"/>
          <p14:tracePt t="1280" x="9258300" y="4013200"/>
          <p14:tracePt t="1297" x="9226550" y="3911600"/>
          <p14:tracePt t="1314" x="9201150" y="3778250"/>
          <p14:tracePt t="1320" x="9182100" y="3727450"/>
          <p14:tracePt t="1330" x="9144000" y="3619500"/>
          <p14:tracePt t="1347" x="9112250" y="3549650"/>
          <p14:tracePt t="1363" x="9036050" y="3435350"/>
          <p14:tracePt t="1380" x="8820150" y="3225800"/>
          <p14:tracePt t="1397" x="8591550" y="3073400"/>
          <p14:tracePt t="1414" x="8350250" y="2914650"/>
          <p14:tracePt t="1430" x="8083550" y="2749550"/>
          <p14:tracePt t="1447" x="7747000" y="2584450"/>
          <p14:tracePt t="1464" x="7391400" y="2438400"/>
          <p14:tracePt t="1480" x="6991350" y="2247900"/>
          <p14:tracePt t="1497" x="6496050" y="2038350"/>
          <p14:tracePt t="1513" x="6038850" y="1866900"/>
          <p14:tracePt t="1530" x="5715000" y="1784350"/>
          <p14:tracePt t="1547" x="5327650" y="1689100"/>
          <p14:tracePt t="1564" x="4953000" y="1600200"/>
          <p14:tracePt t="1580" x="4660900" y="1530350"/>
          <p14:tracePt t="1597" x="4330700" y="1473200"/>
          <p14:tracePt t="1614" x="3937000" y="1416050"/>
          <p14:tracePt t="1630" x="3790950" y="1403350"/>
          <p14:tracePt t="1647" x="3587750" y="1352550"/>
          <p14:tracePt t="1664" x="3270250" y="1282700"/>
          <p14:tracePt t="1680" x="3117850" y="1238250"/>
          <p14:tracePt t="1697" x="2965450" y="1206500"/>
          <p14:tracePt t="1714" x="2819400" y="1168400"/>
          <p14:tracePt t="1730" x="2724150" y="1149350"/>
          <p14:tracePt t="1735" x="2654300" y="1136650"/>
          <p14:tracePt t="1747" x="2628900" y="1130300"/>
          <p14:tracePt t="1764" x="2597150" y="1123950"/>
          <p14:tracePt t="1780" x="2590800" y="1123950"/>
          <p14:tracePt t="2392" x="2578100" y="1123950"/>
          <p14:tracePt t="2402" x="2559050" y="1123950"/>
          <p14:tracePt t="2408" x="2527300" y="1123950"/>
          <p14:tracePt t="2414" x="2514600" y="1130300"/>
          <p14:tracePt t="2430" x="2489200" y="1130300"/>
          <p14:tracePt t="2446" x="2470150" y="1130300"/>
          <p14:tracePt t="2463" x="2413000" y="1136650"/>
          <p14:tracePt t="2480" x="2330450" y="1136650"/>
          <p14:tracePt t="2496" x="2235200" y="1136650"/>
          <p14:tracePt t="2513" x="2159000" y="1136650"/>
          <p14:tracePt t="2530" x="2127250" y="1136650"/>
          <p14:tracePt t="2547" x="2108200" y="1143000"/>
          <p14:tracePt t="2564" x="2089150" y="1143000"/>
          <p14:tracePt t="2580" x="2082800" y="1149350"/>
          <p14:tracePt t="2664" x="2076450" y="1149350"/>
          <p14:tracePt t="2684" x="2070100" y="1149350"/>
          <p14:tracePt t="2689" x="2057400" y="1155700"/>
          <p14:tracePt t="2699" x="2051050" y="1155700"/>
          <p14:tracePt t="2713" x="2038350" y="1155700"/>
          <p14:tracePt t="2730" x="2006600" y="1155700"/>
          <p14:tracePt t="2747" x="1974850" y="1155700"/>
          <p14:tracePt t="2763" x="1930400" y="1155700"/>
          <p14:tracePt t="2780" x="1924050" y="1149350"/>
          <p14:tracePt t="2981" x="1930400" y="1149350"/>
          <p14:tracePt t="2984" x="1943100" y="1149350"/>
          <p14:tracePt t="2996" x="1955800" y="1149350"/>
          <p14:tracePt t="3013" x="1974850" y="1149350"/>
          <p14:tracePt t="3030" x="2006600" y="1149350"/>
          <p14:tracePt t="3046" x="2038350" y="1149350"/>
          <p14:tracePt t="3063" x="2082800" y="1149350"/>
          <p14:tracePt t="3080" x="2133600" y="1149350"/>
          <p14:tracePt t="3096" x="2228850" y="1149350"/>
          <p14:tracePt t="3113" x="2298700" y="1155700"/>
          <p14:tracePt t="3130" x="2419350" y="1155700"/>
          <p14:tracePt t="3146" x="2501900" y="1155700"/>
          <p14:tracePt t="3163" x="2540000" y="1155700"/>
          <p14:tracePt t="3180" x="2597150" y="1155700"/>
          <p14:tracePt t="3196" x="2717800" y="1155700"/>
          <p14:tracePt t="3213" x="2787650" y="1155700"/>
          <p14:tracePt t="3229" x="2857500" y="1155700"/>
          <p14:tracePt t="3246" x="2940050" y="1155700"/>
          <p14:tracePt t="3263" x="3003550" y="1155700"/>
          <p14:tracePt t="3280" x="3086100" y="1155700"/>
          <p14:tracePt t="3296" x="3155950" y="1155700"/>
          <p14:tracePt t="3313" x="3232150" y="1155700"/>
          <p14:tracePt t="3330" x="3327400" y="1155700"/>
          <p14:tracePt t="3346" x="3371850" y="1155700"/>
          <p14:tracePt t="3363" x="3409950" y="1155700"/>
          <p14:tracePt t="3380" x="3460750" y="1155700"/>
          <p14:tracePt t="3397" x="3486150" y="1155700"/>
          <p14:tracePt t="3413" x="3549650" y="1155700"/>
          <p14:tracePt t="3430" x="3587750" y="1155700"/>
          <p14:tracePt t="3447" x="3606800" y="1155700"/>
          <p14:tracePt t="3464" x="3644900" y="1155700"/>
          <p14:tracePt t="3480" x="3695700" y="1155700"/>
          <p14:tracePt t="3497" x="3727450" y="1155700"/>
          <p14:tracePt t="3513" x="3746500" y="1155700"/>
          <p14:tracePt t="3530" x="3759200" y="1155700"/>
          <p14:tracePt t="3546" x="3765550" y="1155700"/>
          <p14:tracePt t="5155" x="3771900" y="1155700"/>
          <p14:tracePt t="5191" x="3778250" y="1155700"/>
          <p14:tracePt t="5206" x="3784600" y="1155700"/>
          <p14:tracePt t="5213" x="3790950" y="1155700"/>
          <p14:tracePt t="5221" x="3797300" y="1155700"/>
          <p14:tracePt t="5235" x="3810000" y="1155700"/>
          <p14:tracePt t="5246" x="3822700" y="1155700"/>
          <p14:tracePt t="5263" x="3854450" y="1155700"/>
          <p14:tracePt t="5279" x="3905250" y="1155700"/>
          <p14:tracePt t="5296" x="3962400" y="1149350"/>
          <p14:tracePt t="5312" x="4038600" y="1149350"/>
          <p14:tracePt t="5330" x="4159250" y="1143000"/>
          <p14:tracePt t="5347" x="4203700" y="1143000"/>
          <p14:tracePt t="5363" x="4273550" y="1143000"/>
          <p14:tracePt t="5383" x="4375150" y="1143000"/>
          <p14:tracePt t="5396" x="4445000" y="1143000"/>
          <p14:tracePt t="5413" x="4521200" y="1143000"/>
          <p14:tracePt t="5430" x="4552950" y="1143000"/>
          <p14:tracePt t="5446" x="4629150" y="1143000"/>
          <p14:tracePt t="5463" x="4660900" y="1143000"/>
          <p14:tracePt t="5480" x="4673600" y="1143000"/>
          <p14:tracePt t="5497" x="4692650" y="1143000"/>
          <p14:tracePt t="5514" x="4711700" y="1143000"/>
          <p14:tracePt t="5530" x="4724400" y="1136650"/>
          <p14:tracePt t="5547" x="4737100" y="1136650"/>
          <p14:tracePt t="5563" x="4749800" y="1136650"/>
          <p14:tracePt t="5581" x="4762500" y="1136650"/>
          <p14:tracePt t="5596" x="4768850" y="1136650"/>
          <p14:tracePt t="5613" x="4781550" y="1136650"/>
          <p14:tracePt t="5630" x="4781550" y="1130300"/>
          <p14:tracePt t="5652" x="4787900" y="1130300"/>
          <p14:tracePt t="5683" x="4794250" y="1130300"/>
          <p14:tracePt t="6010" x="4813300" y="1130300"/>
          <p14:tracePt t="6021" x="4832350" y="1130300"/>
          <p14:tracePt t="6033" x="4902200" y="1130300"/>
          <p14:tracePt t="6046" x="4940300" y="1123950"/>
          <p14:tracePt t="6063" x="5016500" y="1123950"/>
          <p14:tracePt t="6079" x="5111750" y="1117600"/>
          <p14:tracePt t="6097" x="5213350" y="1111250"/>
          <p14:tracePt t="6113" x="5340350" y="1111250"/>
          <p14:tracePt t="6129" x="5480050" y="1111250"/>
          <p14:tracePt t="6146" x="5530850" y="1104900"/>
          <p14:tracePt t="6163" x="5638800" y="1098550"/>
          <p14:tracePt t="6180" x="5778500" y="1092200"/>
          <p14:tracePt t="6197" x="5880100" y="1085850"/>
          <p14:tracePt t="6216" x="5949950" y="1085850"/>
          <p14:tracePt t="6230" x="6007100" y="1085850"/>
          <p14:tracePt t="6247" x="6057900" y="1079500"/>
          <p14:tracePt t="6263" x="6083300" y="1079500"/>
          <p14:tracePt t="6279" x="6102350" y="1079500"/>
          <p14:tracePt t="6296" x="6127750" y="1073150"/>
          <p14:tracePt t="6313" x="6153150" y="1073150"/>
          <p14:tracePt t="6332" x="6191250" y="1066800"/>
          <p14:tracePt t="6346" x="6203950" y="1060450"/>
          <p14:tracePt t="6363" x="6229350" y="1060450"/>
          <p14:tracePt t="6380" x="6267450" y="1060450"/>
          <p14:tracePt t="6396" x="6286500" y="1054100"/>
          <p14:tracePt t="6414" x="6305550" y="1047750"/>
          <p14:tracePt t="6429" x="6318250" y="1047750"/>
          <p14:tracePt t="6446" x="6330950" y="1047750"/>
          <p14:tracePt t="6838" x="6337300" y="1047750"/>
          <p14:tracePt t="6843" x="6343650" y="1047750"/>
          <p14:tracePt t="6852" x="6350000" y="1047750"/>
          <p14:tracePt t="6863" x="6362700" y="1047750"/>
          <p14:tracePt t="6880" x="6438900" y="1047750"/>
          <p14:tracePt t="6896" x="6527800" y="1047750"/>
          <p14:tracePt t="6913" x="6565900" y="1047750"/>
          <p14:tracePt t="6931" x="6686550" y="1047750"/>
          <p14:tracePt t="6946" x="6737350" y="1047750"/>
          <p14:tracePt t="6963" x="6781800" y="1047750"/>
          <p14:tracePt t="6980" x="6813550" y="1047750"/>
          <p14:tracePt t="6996" x="6832600" y="1047750"/>
          <p14:tracePt t="7013" x="6915150" y="1047750"/>
          <p14:tracePt t="7030" x="6985000" y="1047750"/>
          <p14:tracePt t="7046" x="7061200" y="1047750"/>
          <p14:tracePt t="7063" x="7112000" y="1047750"/>
          <p14:tracePt t="7079" x="7156450" y="1047750"/>
          <p14:tracePt t="7096" x="7188200" y="1047750"/>
          <p14:tracePt t="7113" x="7226300" y="1047750"/>
          <p14:tracePt t="7129" x="7264400" y="1047750"/>
          <p14:tracePt t="7146" x="7296150" y="1047750"/>
          <p14:tracePt t="7163" x="7321550" y="1047750"/>
          <p14:tracePt t="7180" x="7334250" y="1047750"/>
          <p14:tracePt t="7196" x="7340600" y="1047750"/>
          <p14:tracePt t="7213" x="7346950" y="1047750"/>
          <p14:tracePt t="7230" x="7359650" y="1047750"/>
          <p14:tracePt t="7246" x="7366000" y="1047750"/>
          <p14:tracePt t="7263" x="7378700" y="1047750"/>
          <p14:tracePt t="7279" x="7391400" y="1047750"/>
          <p14:tracePt t="7296" x="7410450" y="1047750"/>
          <p14:tracePt t="7313" x="7423150" y="1047750"/>
          <p14:tracePt t="7329" x="7435850" y="1047750"/>
          <p14:tracePt t="7346" x="7448550" y="1047750"/>
          <p14:tracePt t="7363" x="7461250" y="1047750"/>
          <p14:tracePt t="7380" x="7493000" y="1047750"/>
          <p14:tracePt t="7396" x="7505700" y="1047750"/>
          <p14:tracePt t="7413" x="7537450" y="1047750"/>
          <p14:tracePt t="7429" x="7556500" y="1047750"/>
          <p14:tracePt t="7446" x="7620000" y="1047750"/>
          <p14:tracePt t="7463" x="7658100" y="1047750"/>
          <p14:tracePt t="7479" x="7670800" y="1047750"/>
          <p14:tracePt t="7496" x="7721600" y="1047750"/>
          <p14:tracePt t="7513" x="7759700" y="1047750"/>
          <p14:tracePt t="7530" x="7797800" y="1047750"/>
          <p14:tracePt t="7546" x="7842250" y="1041400"/>
          <p14:tracePt t="7563" x="7886700" y="1041400"/>
          <p14:tracePt t="7579" x="7924800" y="1041400"/>
          <p14:tracePt t="7596" x="7950200" y="1041400"/>
          <p14:tracePt t="7613" x="7975600" y="1041400"/>
          <p14:tracePt t="7629" x="8001000" y="1041400"/>
          <p14:tracePt t="7646" x="8045450" y="1041400"/>
          <p14:tracePt t="7662" x="8077200" y="1041400"/>
          <p14:tracePt t="7679" x="8089900" y="1041400"/>
          <p14:tracePt t="7696" x="8102600" y="1041400"/>
          <p14:tracePt t="7713" x="8128000" y="1035050"/>
          <p14:tracePt t="7730" x="8153400" y="1028700"/>
          <p14:tracePt t="7746" x="8178800" y="1028700"/>
          <p14:tracePt t="7763" x="8223250" y="1022350"/>
          <p14:tracePt t="7780" x="8255000" y="1016000"/>
          <p14:tracePt t="7796" x="8274050" y="1016000"/>
          <p14:tracePt t="7813" x="8293100" y="1009650"/>
          <p14:tracePt t="7830" x="8312150" y="1009650"/>
          <p14:tracePt t="7846" x="8331200" y="1009650"/>
          <p14:tracePt t="7863" x="8350250" y="1003300"/>
          <p14:tracePt t="7880" x="8369300" y="996950"/>
          <p14:tracePt t="7896" x="8382000" y="996950"/>
          <p14:tracePt t="7912" x="8394700" y="996950"/>
          <p14:tracePt t="7929" x="8407400" y="996950"/>
          <p14:tracePt t="7946" x="8420100" y="996950"/>
          <p14:tracePt t="7963" x="8426450" y="990600"/>
          <p14:tracePt t="7980" x="8439150" y="990600"/>
          <p14:tracePt t="7996" x="8445500" y="990600"/>
          <p14:tracePt t="8013" x="8451850" y="984250"/>
          <p14:tracePt t="8740" x="8432800" y="996950"/>
          <p14:tracePt t="8749" x="8420100" y="1022350"/>
          <p14:tracePt t="8756" x="8388350" y="1047750"/>
          <p14:tracePt t="8764" x="8356600" y="1066800"/>
          <p14:tracePt t="8780" x="8286750" y="1130300"/>
          <p14:tracePt t="8796" x="8191500" y="1206500"/>
          <p14:tracePt t="8813" x="8077200" y="1289050"/>
          <p14:tracePt t="8829" x="7956550" y="1397000"/>
          <p14:tracePt t="8846" x="7816850" y="1524000"/>
          <p14:tracePt t="8863" x="7670800" y="1625600"/>
          <p14:tracePt t="8879" x="7512050" y="1746250"/>
          <p14:tracePt t="8896" x="7346950" y="1879600"/>
          <p14:tracePt t="8912" x="7067550" y="2095500"/>
          <p14:tracePt t="8930" x="6800850" y="2254250"/>
          <p14:tracePt t="8946" x="6629400" y="2343150"/>
          <p14:tracePt t="8962" x="6299200" y="2514600"/>
          <p14:tracePt t="8980" x="5740400" y="2755900"/>
          <p14:tracePt t="8996" x="5346700" y="2933700"/>
          <p14:tracePt t="9013" x="4940300" y="3086100"/>
          <p14:tracePt t="9029" x="4749800" y="3162300"/>
          <p14:tracePt t="9045" x="4178300" y="3321050"/>
          <p14:tracePt t="9062" x="3905250" y="3384550"/>
          <p14:tracePt t="9079" x="3651250" y="3448050"/>
          <p14:tracePt t="9095" x="3467100" y="3479800"/>
          <p14:tracePt t="9113" x="3295650" y="3479800"/>
          <p14:tracePt t="9129" x="3098800" y="3486150"/>
          <p14:tracePt t="9146" x="2851150" y="3486150"/>
          <p14:tracePt t="9162" x="2628900" y="3486150"/>
          <p14:tracePt t="9179" x="2336800" y="3486150"/>
          <p14:tracePt t="9196" x="1905000" y="3486150"/>
          <p14:tracePt t="9212" x="1638300" y="3486150"/>
          <p14:tracePt t="9229" x="1517650" y="3486150"/>
          <p14:tracePt t="9246" x="1263650" y="3486150"/>
          <p14:tracePt t="9262" x="1162050" y="3486150"/>
          <p14:tracePt t="9279" x="1060450" y="3460750"/>
          <p14:tracePt t="9296" x="996950" y="3435350"/>
          <p14:tracePt t="9312" x="908050" y="3397250"/>
          <p14:tracePt t="9329" x="838200" y="3359150"/>
          <p14:tracePt t="9346" x="787400" y="3321050"/>
          <p14:tracePt t="9362" x="755650" y="3289300"/>
          <p14:tracePt t="9379" x="723900" y="3244850"/>
          <p14:tracePt t="9396" x="635000" y="3136900"/>
          <p14:tracePt t="9412" x="571500" y="3092450"/>
          <p14:tracePt t="9429" x="552450" y="3073400"/>
          <p14:tracePt t="9446" x="527050" y="3054350"/>
          <p14:tracePt t="9462" x="520700" y="3048000"/>
          <p14:tracePt t="9586" x="527050" y="3048000"/>
          <p14:tracePt t="9597" x="533400" y="3048000"/>
          <p14:tracePt t="9610" x="539750" y="3048000"/>
          <p14:tracePt t="9772" x="546100" y="3048000"/>
          <p14:tracePt t="9788" x="552450" y="3048000"/>
          <p14:tracePt t="9802" x="571500" y="3048000"/>
          <p14:tracePt t="9812" x="577850" y="3048000"/>
          <p14:tracePt t="9818" x="603250" y="3048000"/>
          <p14:tracePt t="9829" x="628650" y="3060700"/>
          <p14:tracePt t="9846" x="673100" y="3073400"/>
          <p14:tracePt t="9862" x="736600" y="3079750"/>
          <p14:tracePt t="9880" x="806450" y="3086100"/>
          <p14:tracePt t="9896" x="933450" y="3098800"/>
          <p14:tracePt t="9912" x="965200" y="3098800"/>
          <p14:tracePt t="9929" x="1035050" y="3098800"/>
          <p14:tracePt t="9946" x="1111250" y="3098800"/>
          <p14:tracePt t="9963" x="1193800" y="3098800"/>
          <p14:tracePt t="9979" x="1238250" y="3098800"/>
          <p14:tracePt t="9996" x="1250950" y="3098800"/>
          <p14:tracePt t="10012" x="1295400" y="3098800"/>
          <p14:tracePt t="10029" x="1333500" y="3098800"/>
          <p14:tracePt t="10045" x="1352550" y="3098800"/>
          <p14:tracePt t="10063" x="1371600" y="3098800"/>
          <p14:tracePt t="10079" x="1390650" y="3098800"/>
          <p14:tracePt t="10096" x="1428750" y="3098800"/>
          <p14:tracePt t="10112" x="1447800" y="3098800"/>
          <p14:tracePt t="10129" x="1466850" y="3098800"/>
          <p14:tracePt t="10146" x="1485900" y="3098800"/>
          <p14:tracePt t="10163" x="1498600" y="3098800"/>
          <p14:tracePt t="10179" x="1524000" y="3098800"/>
          <p14:tracePt t="10196" x="1530350" y="3098800"/>
          <p14:tracePt t="10213" x="1536700" y="3098800"/>
          <p14:tracePt t="10229" x="1555750" y="3098800"/>
          <p14:tracePt t="10246" x="1574800" y="3098800"/>
          <p14:tracePt t="10263" x="1581150" y="3098800"/>
          <p14:tracePt t="10282" x="1587500" y="3098800"/>
          <p14:tracePt t="10296" x="1593850" y="3098800"/>
          <p14:tracePt t="10312" x="1600200" y="3098800"/>
          <p14:tracePt t="10329" x="1606550" y="3098800"/>
          <p14:tracePt t="10346" x="1612900" y="3098800"/>
          <p14:tracePt t="10362" x="1619250" y="3098800"/>
          <p14:tracePt t="10379" x="1625600" y="3098800"/>
          <p14:tracePt t="10396" x="1638300" y="3098800"/>
          <p14:tracePt t="10413" x="1657350" y="3098800"/>
          <p14:tracePt t="10429" x="1676400" y="3098800"/>
          <p14:tracePt t="10446" x="1701800" y="3098800"/>
          <p14:tracePt t="10463" x="1727200" y="3098800"/>
          <p14:tracePt t="10479" x="1758950" y="3105150"/>
          <p14:tracePt t="10496" x="1835150" y="3105150"/>
          <p14:tracePt t="10512" x="1930400" y="3111500"/>
          <p14:tracePt t="10529" x="2063750" y="3117850"/>
          <p14:tracePt t="10546" x="2216150" y="3124200"/>
          <p14:tracePt t="10563" x="2425700" y="3130550"/>
          <p14:tracePt t="10579" x="2597150" y="3136900"/>
          <p14:tracePt t="10596" x="2755900" y="3136900"/>
          <p14:tracePt t="10612" x="2959100" y="3143250"/>
          <p14:tracePt t="10629" x="3092450" y="3143250"/>
          <p14:tracePt t="10646" x="3219450" y="3143250"/>
          <p14:tracePt t="10662" x="3359150" y="3143250"/>
          <p14:tracePt t="10679" x="3441700" y="3143250"/>
          <p14:tracePt t="10696" x="3530600" y="3143250"/>
          <p14:tracePt t="10712" x="3587750" y="3143250"/>
          <p14:tracePt t="10729" x="3657600" y="3143250"/>
          <p14:tracePt t="10746" x="3702050" y="3143250"/>
          <p14:tracePt t="10765" x="3765550" y="3143250"/>
          <p14:tracePt t="10770" x="3797300" y="3143250"/>
          <p14:tracePt t="10796" x="3892550" y="3143250"/>
          <p14:tracePt t="10812" x="3937000" y="3143250"/>
          <p14:tracePt t="10829" x="3981450" y="3143250"/>
          <p14:tracePt t="10846" x="4025900" y="3143250"/>
          <p14:tracePt t="10862" x="4064000" y="3136900"/>
          <p14:tracePt t="10879" x="4102100" y="3124200"/>
          <p14:tracePt t="10896" x="4121150" y="3124200"/>
          <p14:tracePt t="10912" x="4146550" y="3124200"/>
          <p14:tracePt t="10929" x="4152900" y="3124200"/>
          <p14:tracePt t="10946" x="4165600" y="3124200"/>
          <p14:tracePt t="10962" x="4171950" y="3124200"/>
          <p14:tracePt t="10979" x="4178300" y="3124200"/>
          <p14:tracePt t="11067" x="4184650" y="3124200"/>
          <p14:tracePt t="11093" x="4191000" y="3124200"/>
          <p14:tracePt t="11134" x="4197350" y="3124200"/>
          <p14:tracePt t="11366" x="4203700" y="3124200"/>
          <p14:tracePt t="11402" x="4210050" y="3124200"/>
          <p14:tracePt t="11417" x="4216400" y="3124200"/>
          <p14:tracePt t="11426" x="4222750" y="3124200"/>
          <p14:tracePt t="11442" x="4229100" y="3124200"/>
          <p14:tracePt t="11456" x="4235450" y="3124200"/>
          <p14:tracePt t="11468" x="4241800" y="3130550"/>
          <p14:tracePt t="11479" x="4248150" y="3130550"/>
          <p14:tracePt t="11496" x="4298950" y="3143250"/>
          <p14:tracePt t="11512" x="4318000" y="3143250"/>
          <p14:tracePt t="11529" x="4337050" y="3143250"/>
          <p14:tracePt t="11546" x="4349750" y="3143250"/>
          <p14:tracePt t="11564" x="4368800" y="3143250"/>
          <p14:tracePt t="11579" x="4394200" y="3149600"/>
          <p14:tracePt t="11596" x="4413250" y="3149600"/>
          <p14:tracePt t="11612" x="4425950" y="3149600"/>
          <p14:tracePt t="11629" x="4451350" y="3149600"/>
          <p14:tracePt t="11646" x="4476750" y="3149600"/>
          <p14:tracePt t="11662" x="4483100" y="3149600"/>
          <p14:tracePt t="11679" x="4495800" y="3149600"/>
          <p14:tracePt t="11696" x="4502150" y="3149600"/>
          <p14:tracePt t="11712" x="4514850" y="3149600"/>
          <p14:tracePt t="11729" x="4540250" y="3149600"/>
          <p14:tracePt t="11765" x="4559300" y="3149600"/>
          <p14:tracePt t="11770" x="4565650" y="3149600"/>
          <p14:tracePt t="11791" x="4572000" y="3149600"/>
          <p14:tracePt t="11804" x="4584700" y="3149600"/>
          <p14:tracePt t="11831" x="4591050" y="3149600"/>
          <p14:tracePt t="11966" x="4597400" y="3149600"/>
          <p14:tracePt t="11972" x="4603750" y="3149600"/>
          <p14:tracePt t="11998" x="4610100" y="3149600"/>
          <p14:tracePt t="12007" x="4635500" y="3155950"/>
          <p14:tracePt t="12015" x="4641850" y="3155950"/>
          <p14:tracePt t="12029" x="4660900" y="3162300"/>
          <p14:tracePt t="12045" x="4673600" y="3162300"/>
          <p14:tracePt t="12062" x="4705350" y="3168650"/>
          <p14:tracePt t="12078" x="4724400" y="3175000"/>
          <p14:tracePt t="12095" x="4775200" y="3181350"/>
          <p14:tracePt t="12112" x="4819650" y="3181350"/>
          <p14:tracePt t="12129" x="4864100" y="3194050"/>
          <p14:tracePt t="12146" x="4902200" y="3194050"/>
          <p14:tracePt t="12163" x="4927600" y="3200400"/>
          <p14:tracePt t="12179" x="4959350" y="3206750"/>
          <p14:tracePt t="12197" x="5029200" y="3213100"/>
          <p14:tracePt t="12212" x="5073650" y="3219450"/>
          <p14:tracePt t="12229" x="5092700" y="3225800"/>
          <p14:tracePt t="12246" x="5111750" y="3225800"/>
          <p14:tracePt t="12263" x="5130800" y="3225800"/>
          <p14:tracePt t="12279" x="5143500" y="3225800"/>
          <p14:tracePt t="12295" x="5162550" y="3225800"/>
          <p14:tracePt t="12312" x="5194300" y="3232150"/>
          <p14:tracePt t="12329" x="5207000" y="3232150"/>
          <p14:tracePt t="12346" x="5213350" y="3232150"/>
          <p14:tracePt t="12363" x="5226050" y="3232150"/>
          <p14:tracePt t="12380" x="5232400" y="3232150"/>
          <p14:tracePt t="12396" x="5245100" y="3232150"/>
          <p14:tracePt t="12412" x="5276850" y="3238500"/>
          <p14:tracePt t="12429" x="5308600" y="3244850"/>
          <p14:tracePt t="12446" x="5327650" y="3251200"/>
          <p14:tracePt t="12464" x="5340350" y="3251200"/>
          <p14:tracePt t="12479" x="5372100" y="3257550"/>
          <p14:tracePt t="12495" x="5384800" y="3263900"/>
          <p14:tracePt t="12512" x="5391150" y="3263900"/>
          <p14:tracePt t="12529" x="5410200" y="3263900"/>
          <p14:tracePt t="12546" x="5429250" y="3263900"/>
          <p14:tracePt t="12564" x="5441950" y="3263900"/>
          <p14:tracePt t="12579" x="5461000" y="3263900"/>
          <p14:tracePt t="12596" x="5480050" y="3263900"/>
          <p14:tracePt t="12612" x="5492750" y="3263900"/>
          <p14:tracePt t="12629" x="5505450" y="3263900"/>
          <p14:tracePt t="12663" x="5524500" y="3263900"/>
          <p14:tracePt t="12679" x="5537200" y="3263900"/>
          <p14:tracePt t="12696" x="5562600" y="3263900"/>
          <p14:tracePt t="12712" x="5575300" y="3263900"/>
          <p14:tracePt t="12729" x="5581650" y="3263900"/>
          <p14:tracePt t="12746" x="5594350" y="3263900"/>
          <p14:tracePt t="12763" x="5613400" y="3263900"/>
          <p14:tracePt t="12779" x="5632450" y="3263900"/>
          <p14:tracePt t="12796" x="5657850" y="3263900"/>
          <p14:tracePt t="12812" x="5670550" y="3263900"/>
          <p14:tracePt t="12829" x="5683250" y="3263900"/>
          <p14:tracePt t="12846" x="5695950" y="3257550"/>
          <p14:tracePt t="12863" x="5715000" y="3257550"/>
          <p14:tracePt t="12881" x="5746750" y="3257550"/>
          <p14:tracePt t="12896" x="5765800" y="3257550"/>
          <p14:tracePt t="12912" x="5791200" y="3257550"/>
          <p14:tracePt t="12929" x="5822950" y="3257550"/>
          <p14:tracePt t="12946" x="5835650" y="3257550"/>
          <p14:tracePt t="12963" x="5861050" y="3257550"/>
          <p14:tracePt t="12979" x="5880100" y="3257550"/>
          <p14:tracePt t="12996" x="5886450" y="3257550"/>
          <p14:tracePt t="13012" x="5905500" y="3257550"/>
          <p14:tracePt t="13029" x="5930900" y="3257550"/>
          <p14:tracePt t="13045" x="5937250" y="3257550"/>
          <p14:tracePt t="13062" x="5949950" y="3257550"/>
          <p14:tracePt t="13078" x="5956300" y="3257550"/>
          <p14:tracePt t="13095" x="5962650" y="3257550"/>
          <p14:tracePt t="13112" x="5975350" y="3257550"/>
          <p14:tracePt t="13128" x="5981700" y="3257550"/>
          <p14:tracePt t="13145" x="5994400" y="3257550"/>
          <p14:tracePt t="13162" x="6000750" y="3257550"/>
          <p14:tracePt t="13179" x="6007100" y="3257550"/>
          <p14:tracePt t="13223" x="6013450" y="3257550"/>
          <p14:tracePt t="13232" x="6019800" y="3257550"/>
          <p14:tracePt t="13248" x="6026150" y="3257550"/>
          <p14:tracePt t="13262" x="6032500" y="3257550"/>
          <p14:tracePt t="13287" x="6038850" y="3257550"/>
          <p14:tracePt t="13301" x="6045200" y="3257550"/>
          <p14:tracePt t="13378" x="6045200" y="3263900"/>
          <p14:tracePt t="13383" x="6045200" y="3276600"/>
          <p14:tracePt t="13395" x="6026150" y="3295650"/>
          <p14:tracePt t="13412" x="5988050" y="3308350"/>
          <p14:tracePt t="13429" x="5918200" y="3340100"/>
          <p14:tracePt t="13445" x="5842000" y="3352800"/>
          <p14:tracePt t="13462" x="5721350" y="3359150"/>
          <p14:tracePt t="13479" x="5651500" y="3346450"/>
          <p14:tracePt t="13495" x="5556250" y="3321050"/>
          <p14:tracePt t="13772" x="5562600" y="3321050"/>
          <p14:tracePt t="13783" x="5588000" y="3321050"/>
          <p14:tracePt t="13788" x="5619750" y="3327400"/>
          <p14:tracePt t="13799" x="5645150" y="3327400"/>
          <p14:tracePt t="13812" x="5695950" y="3333750"/>
          <p14:tracePt t="13829" x="5727700" y="3333750"/>
          <p14:tracePt t="13846" x="5765800" y="3333750"/>
          <p14:tracePt t="13862" x="5803900" y="3333750"/>
          <p14:tracePt t="13879" x="5854700" y="3333750"/>
          <p14:tracePt t="13896" x="5892800" y="3340100"/>
          <p14:tracePt t="13912" x="5937250" y="3340100"/>
          <p14:tracePt t="13929" x="6007100" y="3340100"/>
          <p14:tracePt t="13946" x="6096000" y="3340100"/>
          <p14:tracePt t="13962" x="6153150" y="3340100"/>
          <p14:tracePt t="13979" x="6159500" y="3340100"/>
          <p14:tracePt t="13997" x="6184900" y="3333750"/>
          <p14:tracePt t="14012" x="6197600" y="3333750"/>
          <p14:tracePt t="14029" x="6235700" y="3327400"/>
          <p14:tracePt t="14045" x="6280150" y="3321050"/>
          <p14:tracePt t="14062" x="6324600" y="3314700"/>
          <p14:tracePt t="14078" x="6343650" y="3302000"/>
          <p14:tracePt t="14127" x="6350000" y="3302000"/>
          <p14:tracePt t="14135" x="6356350" y="3302000"/>
          <p14:tracePt t="14145" x="6362700" y="3295650"/>
          <p14:tracePt t="14162" x="6375400" y="3289300"/>
          <p14:tracePt t="14178" x="6388100" y="3276600"/>
          <p14:tracePt t="14196" x="6400800" y="3270250"/>
          <p14:tracePt t="14214" x="6400800" y="3257550"/>
          <p14:tracePt t="14229" x="6407150" y="3251200"/>
          <p14:tracePt t="14245" x="6413500" y="3244850"/>
          <p14:tracePt t="14286" x="6413500" y="3238500"/>
          <p14:tracePt t="14313" x="6413500" y="3232150"/>
          <p14:tracePt t="14329" x="6419850" y="3232150"/>
          <p14:tracePt t="14336" x="6426200" y="3232150"/>
          <p14:tracePt t="14346" x="6426200" y="3225800"/>
          <p14:tracePt t="14362" x="6426200" y="3213100"/>
          <p14:tracePt t="14378" x="6432550" y="3206750"/>
          <p14:tracePt t="14397" x="6432550" y="3194050"/>
          <p14:tracePt t="14411" x="6438900" y="3175000"/>
          <p14:tracePt t="14428" x="6445250" y="3155950"/>
          <p14:tracePt t="14445" x="6445250" y="3136900"/>
          <p14:tracePt t="14479" x="6445250" y="3130550"/>
          <p14:tracePt t="14540" x="6451600" y="3130550"/>
          <p14:tracePt t="14700" x="6457950" y="3130550"/>
          <p14:tracePt t="14711" x="6464300" y="3130550"/>
          <p14:tracePt t="14716" x="6477000" y="3130550"/>
          <p14:tracePt t="14728" x="6489700" y="3124200"/>
          <p14:tracePt t="14762" x="6502400" y="3124200"/>
          <p14:tracePt t="14778" x="6515100" y="3124200"/>
          <p14:tracePt t="14795" x="6534150" y="3124200"/>
          <p14:tracePt t="14812" x="6540500" y="3124200"/>
          <p14:tracePt t="14845" x="6553200" y="3124200"/>
          <p14:tracePt t="14862" x="6565900" y="3124200"/>
          <p14:tracePt t="14879" x="6584950" y="3124200"/>
          <p14:tracePt t="14895" x="6610350" y="3124200"/>
          <p14:tracePt t="14912" x="6629400" y="3130550"/>
          <p14:tracePt t="14929" x="6667500" y="3136900"/>
          <p14:tracePt t="14945" x="6718300" y="3149600"/>
          <p14:tracePt t="14962" x="6788150" y="3162300"/>
          <p14:tracePt t="14979" x="6870700" y="3175000"/>
          <p14:tracePt t="14996" x="6915150" y="3187700"/>
          <p14:tracePt t="15012" x="6946900" y="3194050"/>
          <p14:tracePt t="15028" x="6965950" y="3194050"/>
          <p14:tracePt t="15045" x="7004050" y="3200400"/>
          <p14:tracePt t="15062" x="7118350" y="3225800"/>
          <p14:tracePt t="15078" x="7175500" y="3232150"/>
          <p14:tracePt t="15095" x="7200900" y="3232150"/>
          <p14:tracePt t="15112" x="7213600" y="3232150"/>
          <p14:tracePt t="15129" x="7219950" y="3232150"/>
          <p14:tracePt t="15145" x="7232650" y="3232150"/>
          <p14:tracePt t="15162" x="7239000" y="3232150"/>
          <p14:tracePt t="15178" x="7277100" y="3232150"/>
          <p14:tracePt t="15195" x="7366000" y="3232150"/>
          <p14:tracePt t="15212" x="7416800" y="3232150"/>
          <p14:tracePt t="15229" x="7423150" y="3232150"/>
          <p14:tracePt t="15245" x="7448550" y="3232150"/>
          <p14:tracePt t="15262" x="7505700" y="3232150"/>
          <p14:tracePt t="15278" x="7537450" y="3232150"/>
          <p14:tracePt t="15295" x="7562850" y="3232150"/>
          <p14:tracePt t="15312" x="7569200" y="3232150"/>
          <p14:tracePt t="15329" x="7600950" y="3232150"/>
          <p14:tracePt t="15345" x="7607300" y="3232150"/>
          <p14:tracePt t="15362" x="7626350" y="3244850"/>
          <p14:tracePt t="15378" x="7632700" y="3257550"/>
          <p14:tracePt t="15395" x="7600950" y="3270250"/>
          <p14:tracePt t="15412" x="7461250" y="3270250"/>
          <p14:tracePt t="15428" x="7429500" y="3263900"/>
          <p14:tracePt t="15844" x="7493000" y="3263900"/>
          <p14:tracePt t="15854" x="7550150" y="3263900"/>
          <p14:tracePt t="15862" x="7645400" y="3263900"/>
          <p14:tracePt t="15879" x="7854950" y="3263900"/>
          <p14:tracePt t="15895" x="8077200" y="3263900"/>
          <p14:tracePt t="15912" x="8216900" y="3263900"/>
          <p14:tracePt t="15928" x="8331200" y="3263900"/>
          <p14:tracePt t="15945" x="8413750" y="3263900"/>
          <p14:tracePt t="15962" x="8464550" y="3263900"/>
          <p14:tracePt t="15978" x="8528050" y="3263900"/>
          <p14:tracePt t="15995" x="8578850" y="3263900"/>
          <p14:tracePt t="16012" x="8648700" y="3263900"/>
          <p14:tracePt t="16028" x="8699500" y="3263900"/>
          <p14:tracePt t="16045" x="8775700" y="3263900"/>
          <p14:tracePt t="16062" x="8801100" y="3263900"/>
          <p14:tracePt t="16095" x="8832850" y="3263900"/>
          <p14:tracePt t="16112" x="8934450" y="3270250"/>
          <p14:tracePt t="16128" x="9093200" y="3302000"/>
          <p14:tracePt t="16145" x="9201150" y="3314700"/>
          <p14:tracePt t="16162" x="9226550" y="3314700"/>
          <p14:tracePt t="16340" x="9220200" y="3314700"/>
          <p14:tracePt t="16345" x="9194800" y="3314700"/>
          <p14:tracePt t="16354" x="9150350" y="3314700"/>
          <p14:tracePt t="16365" x="9086850" y="3314700"/>
          <p14:tracePt t="16378" x="8934450" y="3314700"/>
          <p14:tracePt t="16395" x="8756650" y="3314700"/>
          <p14:tracePt t="16412" x="8553450" y="3359150"/>
          <p14:tracePt t="16428" x="8331200" y="3409950"/>
          <p14:tracePt t="16445" x="8026400" y="3479800"/>
          <p14:tracePt t="16462" x="7708900" y="3536950"/>
          <p14:tracePt t="16478" x="7340600" y="3606800"/>
          <p14:tracePt t="16495" x="6908800" y="3714750"/>
          <p14:tracePt t="16512" x="6432550" y="3829050"/>
          <p14:tracePt t="16528" x="5803900" y="3981450"/>
          <p14:tracePt t="16545" x="5391150" y="4089400"/>
          <p14:tracePt t="16562" x="5187950" y="4146550"/>
          <p14:tracePt t="16578" x="4762500" y="4235450"/>
          <p14:tracePt t="16595" x="4178300" y="4337050"/>
          <p14:tracePt t="16612" x="3771900" y="4368800"/>
          <p14:tracePt t="16628" x="3492500" y="4406900"/>
          <p14:tracePt t="16645" x="3390900" y="4406900"/>
          <p14:tracePt t="16661" x="3041650" y="4406900"/>
          <p14:tracePt t="16678" x="2895600" y="4406900"/>
          <p14:tracePt t="16695" x="2755900" y="4406900"/>
          <p14:tracePt t="16711" x="2628900" y="4406900"/>
          <p14:tracePt t="16728" x="2546350" y="4406900"/>
          <p14:tracePt t="16745" x="2489200" y="4400550"/>
          <p14:tracePt t="16762" x="2406650" y="4375150"/>
          <p14:tracePt t="16778" x="2349500" y="4356100"/>
          <p14:tracePt t="16783" x="2324100" y="4349750"/>
          <p14:tracePt t="16795" x="2305050" y="4343400"/>
          <p14:tracePt t="16812" x="2190750" y="4292600"/>
          <p14:tracePt t="16828" x="2101850" y="4254500"/>
          <p14:tracePt t="16845" x="2063750" y="4235450"/>
          <p14:tracePt t="16863" x="1936750" y="4171950"/>
          <p14:tracePt t="16878" x="1790700" y="4102100"/>
          <p14:tracePt t="16895" x="1663700" y="4044950"/>
          <p14:tracePt t="16912" x="1555750" y="4006850"/>
          <p14:tracePt t="16929" x="1485900" y="3975100"/>
          <p14:tracePt t="16945" x="1435100" y="3930650"/>
          <p14:tracePt t="16962" x="1390650" y="3892550"/>
          <p14:tracePt t="16978" x="1327150" y="3829050"/>
          <p14:tracePt t="16995" x="1244600" y="3771900"/>
          <p14:tracePt t="17012" x="1187450" y="3733800"/>
          <p14:tracePt t="17028" x="1130300" y="3695700"/>
          <p14:tracePt t="17045" x="1111250" y="3689350"/>
          <p14:tracePt t="17061" x="1098550" y="3670300"/>
          <p14:tracePt t="17078" x="1035050" y="3632200"/>
          <p14:tracePt t="17095" x="990600" y="3619500"/>
          <p14:tracePt t="17111" x="977900" y="3613150"/>
          <p14:tracePt t="17419" x="984250" y="3613150"/>
          <p14:tracePt t="17431" x="996950" y="3613150"/>
          <p14:tracePt t="17435" x="1003300" y="3613150"/>
          <p14:tracePt t="17445" x="1016000" y="3606800"/>
          <p14:tracePt t="17461" x="1041400" y="3600450"/>
          <p14:tracePt t="17478" x="1085850" y="3594100"/>
          <p14:tracePt t="17495" x="1130300" y="3594100"/>
          <p14:tracePt t="17512" x="1168400" y="3594100"/>
          <p14:tracePt t="17528" x="1174750" y="3594100"/>
          <p14:tracePt t="17545" x="1206500" y="3594100"/>
          <p14:tracePt t="17562" x="1244600" y="3594100"/>
          <p14:tracePt t="17578" x="1276350" y="3594100"/>
          <p14:tracePt t="17595" x="1308100" y="3594100"/>
          <p14:tracePt t="17612" x="1320800" y="3594100"/>
          <p14:tracePt t="17628" x="1358900" y="3587750"/>
          <p14:tracePt t="17644" x="1454150" y="3581400"/>
          <p14:tracePt t="17661" x="1524000" y="3581400"/>
          <p14:tracePt t="17678" x="1581150" y="3581400"/>
          <p14:tracePt t="17695" x="1638300" y="3581400"/>
          <p14:tracePt t="17712" x="1701800" y="3581400"/>
          <p14:tracePt t="17728" x="1803400" y="3575050"/>
          <p14:tracePt t="17745" x="1911350" y="3575050"/>
          <p14:tracePt t="17762" x="2006600" y="3562350"/>
          <p14:tracePt t="17778" x="2114550" y="3562350"/>
          <p14:tracePt t="17784" x="2159000" y="3562350"/>
          <p14:tracePt t="17795" x="2222500" y="3562350"/>
          <p14:tracePt t="17812" x="2311400" y="3562350"/>
          <p14:tracePt t="17828" x="2419350" y="3562350"/>
          <p14:tracePt t="17845" x="2514600" y="3562350"/>
          <p14:tracePt t="17862" x="2641600" y="3562350"/>
          <p14:tracePt t="17878" x="2749550" y="3562350"/>
          <p14:tracePt t="17895" x="2800350" y="3562350"/>
          <p14:tracePt t="17912" x="2940050" y="3562350"/>
          <p14:tracePt t="17928" x="3022600" y="3556000"/>
          <p14:tracePt t="17945" x="3092450" y="3556000"/>
          <p14:tracePt t="17962" x="3149600" y="3556000"/>
          <p14:tracePt t="17978" x="3206750" y="3556000"/>
          <p14:tracePt t="17995" x="3257550" y="3556000"/>
          <p14:tracePt t="18012" x="3308350" y="3556000"/>
          <p14:tracePt t="18028" x="3340100" y="3556000"/>
          <p14:tracePt t="18045" x="3352800" y="3556000"/>
          <p14:tracePt t="18061" x="3378200" y="3556000"/>
          <p14:tracePt t="18078" x="3384550" y="3556000"/>
          <p14:tracePt t="18095" x="3403600" y="3556000"/>
          <p14:tracePt t="18112" x="3422650" y="3556000"/>
          <p14:tracePt t="18128" x="3429000" y="3556000"/>
          <p14:tracePt t="18161" x="3435350" y="3556000"/>
          <p14:tracePt t="18200" x="3441700" y="3556000"/>
          <p14:tracePt t="18212" x="3448050" y="3556000"/>
          <p14:tracePt t="18219" x="3454400" y="3556000"/>
          <p14:tracePt t="18235" x="3460750" y="3556000"/>
          <p14:tracePt t="18249" x="3467100" y="3556000"/>
          <p14:tracePt t="18261" x="3473450" y="3556000"/>
          <p14:tracePt t="18278" x="3486150" y="3556000"/>
          <p14:tracePt t="18281" x="3524250" y="3556000"/>
          <p14:tracePt t="18295" x="3536950" y="3556000"/>
          <p14:tracePt t="18311" x="3575050" y="3556000"/>
          <p14:tracePt t="18328" x="3600450" y="3556000"/>
          <p14:tracePt t="18345" x="3670300" y="3556000"/>
          <p14:tracePt t="18362" x="3727450" y="3556000"/>
          <p14:tracePt t="18378" x="3746500" y="3556000"/>
          <p14:tracePt t="18395" x="3816350" y="3556000"/>
          <p14:tracePt t="18412" x="3867150" y="3562350"/>
          <p14:tracePt t="18428" x="3892550" y="3562350"/>
          <p14:tracePt t="18445" x="3917950" y="3562350"/>
          <p14:tracePt t="18462" x="3937000" y="3562350"/>
          <p14:tracePt t="18478" x="3962400" y="3562350"/>
          <p14:tracePt t="18495" x="3994150" y="3562350"/>
          <p14:tracePt t="18512" x="4032250" y="3562350"/>
          <p14:tracePt t="18528" x="4057650" y="3562350"/>
          <p14:tracePt t="18545" x="4083050" y="3562350"/>
          <p14:tracePt t="18562" x="4108450" y="3562350"/>
          <p14:tracePt t="18579" x="4121150" y="3562350"/>
          <p14:tracePt t="18595" x="4159250" y="3562350"/>
          <p14:tracePt t="18612" x="4210050" y="3562350"/>
          <p14:tracePt t="18628" x="4241800" y="3562350"/>
          <p14:tracePt t="18645" x="4267200" y="3562350"/>
          <p14:tracePt t="18662" x="4292600" y="3562350"/>
          <p14:tracePt t="18678" x="4330700" y="3568700"/>
          <p14:tracePt t="18695" x="4362450" y="3568700"/>
          <p14:tracePt t="18712" x="4400550" y="3575050"/>
          <p14:tracePt t="18728" x="4445000" y="3581400"/>
          <p14:tracePt t="18745" x="4476750" y="3587750"/>
          <p14:tracePt t="18762" x="4508500" y="3587750"/>
          <p14:tracePt t="18778" x="4565650" y="3587750"/>
          <p14:tracePt t="18795" x="4610100" y="3600450"/>
          <p14:tracePt t="18812" x="4686300" y="3606800"/>
          <p14:tracePt t="18828" x="4775200" y="3619500"/>
          <p14:tracePt t="18845" x="4838700" y="3619500"/>
          <p14:tracePt t="18862" x="4857750" y="3625850"/>
          <p14:tracePt t="18878" x="4889500" y="3625850"/>
          <p14:tracePt t="18895" x="4953000" y="3632200"/>
          <p14:tracePt t="18912" x="4972050" y="3632200"/>
          <p14:tracePt t="18928" x="4997450" y="3632200"/>
          <p14:tracePt t="18945" x="5016500" y="3638550"/>
          <p14:tracePt t="18962" x="5041900" y="3638550"/>
          <p14:tracePt t="18978" x="5048250" y="3638550"/>
          <p14:tracePt t="18995" x="5060950" y="3638550"/>
          <p14:tracePt t="19012" x="5067300" y="3638550"/>
          <p14:tracePt t="19028" x="5086350" y="3638550"/>
          <p14:tracePt t="19045" x="5099050" y="3638550"/>
          <p14:tracePt t="19061" x="5124450" y="3644900"/>
          <p14:tracePt t="19078" x="5137150" y="3644900"/>
          <p14:tracePt t="19094" x="5149850" y="3644900"/>
          <p14:tracePt t="19111" x="5156200" y="3644900"/>
          <p14:tracePt t="19128" x="5168900" y="3651250"/>
          <p14:tracePt t="19145" x="5187950" y="3651250"/>
          <p14:tracePt t="19162" x="5226050" y="3651250"/>
          <p14:tracePt t="19179" x="5251450" y="3651250"/>
          <p14:tracePt t="19195" x="5264150" y="3651250"/>
          <p14:tracePt t="19212" x="5270500" y="3657600"/>
          <p14:tracePt t="19228" x="5289550" y="3657600"/>
          <p14:tracePt t="19245" x="5314950" y="3663950"/>
          <p14:tracePt t="19262" x="5321300" y="3670300"/>
          <p14:tracePt t="19280" x="5327650" y="3683000"/>
          <p14:tracePt t="19284" x="5327650" y="3695700"/>
          <p14:tracePt t="19295" x="5334000" y="3702050"/>
          <p14:tracePt t="19312" x="5327650" y="3740150"/>
          <p14:tracePt t="19328" x="5251450" y="3784600"/>
          <p14:tracePt t="19345" x="5219700" y="3790950"/>
          <p14:tracePt t="19362" x="5156200" y="3790950"/>
          <p14:tracePt t="19379" x="5060950" y="3784600"/>
          <p14:tracePt t="19704" x="5067300" y="3784600"/>
          <p14:tracePt t="19719" x="5073650" y="3784600"/>
          <p14:tracePt t="19727" x="5086350" y="3784600"/>
          <p14:tracePt t="19743" x="5099050" y="3784600"/>
          <p14:tracePt t="19753" x="5111750" y="3784600"/>
          <p14:tracePt t="19761" x="5118100" y="3784600"/>
          <p14:tracePt t="19778" x="5149850" y="3784600"/>
          <p14:tracePt t="19796" x="5194300" y="3784600"/>
          <p14:tracePt t="19811" x="5232400" y="3778250"/>
          <p14:tracePt t="19828" x="5270500" y="3778250"/>
          <p14:tracePt t="19845" x="5314950" y="3778250"/>
          <p14:tracePt t="19862" x="5353050" y="3778250"/>
          <p14:tracePt t="19878" x="5410200" y="3778250"/>
          <p14:tracePt t="19896" x="5492750" y="3778250"/>
          <p14:tracePt t="19911" x="5556250" y="3778250"/>
          <p14:tracePt t="19928" x="5594350" y="3778250"/>
          <p14:tracePt t="19945" x="5613400" y="3778250"/>
          <p14:tracePt t="19962" x="5683250" y="3778250"/>
          <p14:tracePt t="19978" x="5721350" y="3778250"/>
          <p14:tracePt t="19995" x="5753100" y="3778250"/>
          <p14:tracePt t="20011" x="5797550" y="3778250"/>
          <p14:tracePt t="20028" x="5829300" y="3778250"/>
          <p14:tracePt t="20045" x="5861050" y="3778250"/>
          <p14:tracePt t="20061" x="5892800" y="3778250"/>
          <p14:tracePt t="20077" x="5930900" y="3778250"/>
          <p14:tracePt t="20095" x="5969000" y="3778250"/>
          <p14:tracePt t="20111" x="6000750" y="3778250"/>
          <p14:tracePt t="20128" x="6064250" y="3778250"/>
          <p14:tracePt t="20144" x="6076950" y="3778250"/>
          <p14:tracePt t="20162" x="6127750" y="3778250"/>
          <p14:tracePt t="20178" x="6159500" y="3778250"/>
          <p14:tracePt t="20195" x="6165850" y="3778250"/>
          <p14:tracePt t="20213" x="6191250" y="3765550"/>
          <p14:tracePt t="20228" x="6203950" y="3765550"/>
          <p14:tracePt t="20244" x="6229350" y="3765550"/>
          <p14:tracePt t="20261" x="6248400" y="3752850"/>
          <p14:tracePt t="20278" x="6261100" y="3752850"/>
          <p14:tracePt t="20296" x="6280150" y="3752850"/>
          <p14:tracePt t="20311" x="6292850" y="3746500"/>
          <p14:tracePt t="20328" x="6299200" y="3746500"/>
          <p14:tracePt t="20344" x="6337300" y="3733800"/>
          <p14:tracePt t="20361" x="6343650" y="3733800"/>
          <p14:tracePt t="20378" x="6356350" y="3733800"/>
          <p14:tracePt t="20422" x="6362700" y="3733800"/>
          <p14:tracePt t="20448" x="6369050" y="3727450"/>
          <p14:tracePt t="20464" x="6375400" y="3727450"/>
          <p14:tracePt t="20471" x="6381750" y="3727450"/>
          <p14:tracePt t="20481" x="6381750" y="3721100"/>
          <p14:tracePt t="20498" x="6388100" y="3721100"/>
          <p14:tracePt t="20521" x="6394450" y="3721100"/>
          <p14:tracePt t="20540" x="6400800" y="3721100"/>
          <p14:tracePt t="20550" x="6407150" y="3721100"/>
          <p14:tracePt t="20561" x="6407150" y="3714750"/>
          <p14:tracePt t="20578" x="6413500" y="3714750"/>
          <p14:tracePt t="20602" x="6419850" y="3714750"/>
          <p14:tracePt t="20616" x="6426200" y="3714750"/>
          <p14:tracePt t="20628" x="6432550" y="3714750"/>
          <p14:tracePt t="20644" x="6438900" y="3714750"/>
          <p14:tracePt t="20661" x="6445250" y="3708400"/>
          <p14:tracePt t="20678" x="6451600" y="3708400"/>
          <p14:tracePt t="20695" x="6464300" y="3708400"/>
          <p14:tracePt t="20713" x="6477000" y="3708400"/>
          <p14:tracePt t="20728" x="6489700" y="3708400"/>
          <p14:tracePt t="20745" x="6496050" y="3708400"/>
          <p14:tracePt t="20761" x="6502400" y="3708400"/>
          <p14:tracePt t="20778" x="6515100" y="3702050"/>
          <p14:tracePt t="20787" x="6521450" y="3695700"/>
          <p14:tracePt t="20794" x="6527800" y="3695700"/>
          <p14:tracePt t="20811" x="6540500" y="3695700"/>
          <p14:tracePt t="20828" x="6553200" y="3695700"/>
          <p14:tracePt t="20844" x="6559550" y="3689350"/>
          <p14:tracePt t="20861" x="6572250" y="3689350"/>
          <p14:tracePt t="20878" x="6578600" y="3683000"/>
          <p14:tracePt t="20895" x="6591300" y="3683000"/>
          <p14:tracePt t="20912" x="6642100" y="3670300"/>
          <p14:tracePt t="20928" x="6654800" y="3670300"/>
          <p14:tracePt t="20945" x="6680200" y="3670300"/>
          <p14:tracePt t="20961" x="6692900" y="3670300"/>
          <p14:tracePt t="20978" x="6724650" y="3670300"/>
          <p14:tracePt t="20994" x="6750050" y="3670300"/>
          <p14:tracePt t="21011" x="6769100" y="3670300"/>
          <p14:tracePt t="21027" x="6781800" y="3663950"/>
          <p14:tracePt t="21044" x="6800850" y="3663950"/>
          <p14:tracePt t="21061" x="6813550" y="3663950"/>
          <p14:tracePt t="21077" x="6826250" y="3663950"/>
          <p14:tracePt t="21094" x="6845300" y="3663950"/>
          <p14:tracePt t="21111" x="6864350" y="3663950"/>
          <p14:tracePt t="21127" x="6877050" y="3663950"/>
          <p14:tracePt t="21144" x="6896100" y="3663950"/>
          <p14:tracePt t="21161" x="6902450" y="3663950"/>
          <p14:tracePt t="21177" x="6921500" y="3663950"/>
          <p14:tracePt t="21194" x="6953250" y="3663950"/>
          <p14:tracePt t="21211" x="6972300" y="3663950"/>
          <p14:tracePt t="21227" x="6985000" y="3663950"/>
          <p14:tracePt t="21244" x="6997700" y="3663950"/>
          <p14:tracePt t="21261" x="7004050" y="3663950"/>
          <p14:tracePt t="21278" x="7010400" y="3663950"/>
          <p14:tracePt t="21286" x="7016750" y="3663950"/>
          <p14:tracePt t="21294" x="7023100" y="3663950"/>
          <p14:tracePt t="21311" x="7029450" y="3663950"/>
          <p14:tracePt t="21328" x="7035800" y="3663950"/>
          <p14:tracePt t="21344" x="7042150" y="3663950"/>
          <p14:tracePt t="21368" x="7048500" y="3663950"/>
          <p14:tracePt t="21400" x="7054850" y="3663950"/>
          <p14:tracePt t="21413" x="7061200" y="3663950"/>
          <p14:tracePt t="21423" x="7067550" y="3657600"/>
          <p14:tracePt t="21447" x="7073900" y="3657600"/>
          <p14:tracePt t="21470" x="7080250" y="3657600"/>
          <p14:tracePt t="21478" x="7086600" y="3657600"/>
          <p14:tracePt t="21486" x="7092950" y="3657600"/>
          <p14:tracePt t="21508" x="7099300" y="3657600"/>
          <p14:tracePt t="21519" x="7105650" y="3657600"/>
          <p14:tracePt t="21531" x="7112000" y="3657600"/>
          <p14:tracePt t="21549" x="7137400" y="3657600"/>
          <p14:tracePt t="21570" x="7150100" y="3651250"/>
          <p14:tracePt t="21577" x="7156450" y="3651250"/>
          <p14:tracePt t="21594" x="7181850" y="3644900"/>
          <p14:tracePt t="21611" x="7207250" y="3644900"/>
          <p14:tracePt t="21628" x="7226300" y="3644900"/>
          <p14:tracePt t="21646" x="7239000" y="3644900"/>
          <p14:tracePt t="21661" x="7251700" y="3644900"/>
          <p14:tracePt t="21678" x="7277100" y="3638550"/>
          <p14:tracePt t="21694" x="7296150" y="3638550"/>
          <p14:tracePt t="21711" x="7302500" y="3638550"/>
          <p14:tracePt t="21728" x="7315200" y="3638550"/>
          <p14:tracePt t="21745" x="7321550" y="3638550"/>
          <p14:tracePt t="21761" x="7334250" y="3638550"/>
          <p14:tracePt t="21763" x="7340600" y="3638550"/>
          <p14:tracePt t="21777" x="7353300" y="3638550"/>
          <p14:tracePt t="21795" x="7359650" y="3638550"/>
          <p14:tracePt t="21828" x="7366000" y="3638550"/>
          <p14:tracePt t="21850" x="7372350" y="3638550"/>
          <p14:tracePt t="21862" x="7385050" y="3638550"/>
          <p14:tracePt t="21895" x="7391400" y="3638550"/>
          <p14:tracePt t="21911" x="7397750" y="3638550"/>
          <p14:tracePt t="21929" x="7404100" y="3638550"/>
          <p14:tracePt t="21944" x="7410450" y="3638550"/>
          <p14:tracePt t="21965" x="7416800" y="3638550"/>
          <p14:tracePt t="21978" x="7429500" y="3638550"/>
          <p14:tracePt t="21994" x="7435850" y="3638550"/>
          <p14:tracePt t="22011" x="7442200" y="3638550"/>
          <p14:tracePt t="22028" x="7448550" y="3638550"/>
          <p14:tracePt t="22045" x="7454900" y="3638550"/>
          <p14:tracePt t="22061" x="7467600" y="3638550"/>
          <p14:tracePt t="22078" x="7473950" y="3638550"/>
          <p14:tracePt t="22094" x="7486650" y="3638550"/>
          <p14:tracePt t="22111" x="7493000" y="3638550"/>
          <p14:tracePt t="22128" x="7505700" y="3644900"/>
          <p14:tracePt t="22144" x="7531100" y="3651250"/>
          <p14:tracePt t="22161" x="7543800" y="3651250"/>
          <p14:tracePt t="22178" x="7556500" y="3651250"/>
          <p14:tracePt t="22195" x="7562850" y="3657600"/>
          <p14:tracePt t="22211" x="7569200" y="3657600"/>
          <p14:tracePt t="22318" x="7562850" y="3657600"/>
          <p14:tracePt t="22329" x="7543800" y="3657600"/>
          <p14:tracePt t="22335" x="7518400" y="3657600"/>
          <p14:tracePt t="22344" x="7480300" y="3663950"/>
          <p14:tracePt t="22361" x="7410450" y="3676650"/>
          <p14:tracePt t="22378" x="7308850" y="3702050"/>
          <p14:tracePt t="22395" x="7200900" y="3721100"/>
          <p14:tracePt t="22411" x="7023100" y="3752850"/>
          <p14:tracePt t="22428" x="6743700" y="3816350"/>
          <p14:tracePt t="22444" x="6673850" y="3835400"/>
          <p14:tracePt t="22461" x="6496050" y="3879850"/>
          <p14:tracePt t="22478" x="6089650" y="3975100"/>
          <p14:tracePt t="22494" x="5835650" y="4000500"/>
          <p14:tracePt t="22511" x="5473700" y="4038600"/>
          <p14:tracePt t="22528" x="5194300" y="4127500"/>
          <p14:tracePt t="22545" x="5054600" y="4197350"/>
          <p14:tracePt t="22561" x="4908550" y="4260850"/>
          <p14:tracePt t="22578" x="4768850" y="4298950"/>
          <p14:tracePt t="22595" x="4622800" y="4324350"/>
          <p14:tracePt t="22611" x="4425950" y="4324350"/>
          <p14:tracePt t="22628" x="4165600" y="4324350"/>
          <p14:tracePt t="22645" x="3854450" y="4330700"/>
          <p14:tracePt t="22661" x="3562350" y="4356100"/>
          <p14:tracePt t="22678" x="3263900" y="4406900"/>
          <p14:tracePt t="22695" x="2946400" y="4425950"/>
          <p14:tracePt t="22711" x="2717800" y="4425950"/>
          <p14:tracePt t="22728" x="2571750" y="4425950"/>
          <p14:tracePt t="22745" x="2279650" y="4425950"/>
          <p14:tracePt t="22761" x="2076450" y="4425950"/>
          <p14:tracePt t="22778" x="1879600" y="4425950"/>
          <p14:tracePt t="22794" x="1733550" y="4413250"/>
          <p14:tracePt t="22811" x="1606550" y="4387850"/>
          <p14:tracePt t="22828" x="1492250" y="4362450"/>
          <p14:tracePt t="22844" x="1390650" y="4337050"/>
          <p14:tracePt t="22861" x="1308100" y="4318000"/>
          <p14:tracePt t="22877" x="1244600" y="4298950"/>
          <p14:tracePt t="22894" x="1168400" y="4279900"/>
          <p14:tracePt t="22911" x="1117600" y="4254500"/>
          <p14:tracePt t="22928" x="1047750" y="4229100"/>
          <p14:tracePt t="22945" x="1009650" y="4216400"/>
          <p14:tracePt t="22961" x="996950" y="4216400"/>
          <p14:tracePt t="22978" x="946150" y="4197350"/>
          <p14:tracePt t="22994" x="882650" y="4184650"/>
          <p14:tracePt t="23011" x="819150" y="4165600"/>
          <p14:tracePt t="23028" x="762000" y="4152900"/>
          <p14:tracePt t="23045" x="723900" y="4140200"/>
          <p14:tracePt t="23061" x="711200" y="4140200"/>
          <p14:tracePt t="23077" x="698500" y="4133850"/>
          <p14:tracePt t="23094" x="679450" y="4127500"/>
          <p14:tracePt t="23111" x="660400" y="4121150"/>
          <p14:tracePt t="23128" x="647700" y="4114800"/>
          <p14:tracePt t="23309" x="654050" y="4114800"/>
          <p14:tracePt t="23317" x="660400" y="4114800"/>
          <p14:tracePt t="23330" x="692150" y="4114800"/>
          <p14:tracePt t="23344" x="749300" y="4114800"/>
          <p14:tracePt t="23361" x="806450" y="4114800"/>
          <p14:tracePt t="23378" x="850900" y="4114800"/>
          <p14:tracePt t="23394" x="889000" y="4114800"/>
          <p14:tracePt t="23411" x="927100" y="4114800"/>
          <p14:tracePt t="23428" x="977900" y="4114800"/>
          <p14:tracePt t="23444" x="996950" y="4114800"/>
          <p14:tracePt t="23461" x="1060450" y="4114800"/>
          <p14:tracePt t="23478" x="1219200" y="4114800"/>
          <p14:tracePt t="23494" x="1320800" y="4114800"/>
          <p14:tracePt t="23511" x="1454150" y="4108450"/>
          <p14:tracePt t="23528" x="1593850" y="4108450"/>
          <p14:tracePt t="23544" x="1708150" y="4102100"/>
          <p14:tracePt t="23561" x="1835150" y="4089400"/>
          <p14:tracePt t="23577" x="1936750" y="4083050"/>
          <p14:tracePt t="23594" x="2076450" y="4076700"/>
          <p14:tracePt t="23611" x="2216150" y="4076700"/>
          <p14:tracePt t="23628" x="2317750" y="4076700"/>
          <p14:tracePt t="23644" x="2438400" y="4064000"/>
          <p14:tracePt t="23661" x="2552700" y="4057650"/>
          <p14:tracePt t="23678" x="2692400" y="4057650"/>
          <p14:tracePt t="23694" x="2825750" y="4057650"/>
          <p14:tracePt t="23711" x="2940050" y="4057650"/>
          <p14:tracePt t="23728" x="3105150" y="4025900"/>
          <p14:tracePt t="23744" x="3117850" y="4019550"/>
          <p14:tracePt t="23761" x="3143250" y="4013200"/>
          <p14:tracePt t="23778" x="3168650" y="4006850"/>
          <p14:tracePt t="23794" x="3175000" y="4000500"/>
          <p14:tracePt t="23811" x="3181350" y="4000500"/>
          <p14:tracePt t="23828" x="3194050" y="4000500"/>
          <p14:tracePt t="23844" x="3213100" y="4000500"/>
          <p14:tracePt t="23861" x="3238500" y="3994150"/>
          <p14:tracePt t="23878" x="3270250" y="3994150"/>
          <p14:tracePt t="23894" x="3308350" y="3994150"/>
          <p14:tracePt t="23911" x="3327400" y="3994150"/>
          <p14:tracePt t="23928" x="3365500" y="3994150"/>
          <p14:tracePt t="23944" x="3371850" y="3994150"/>
          <p14:tracePt t="23961" x="3384550" y="3994150"/>
          <p14:tracePt t="23978" x="3403600" y="3994150"/>
          <p14:tracePt t="23994" x="3422650" y="3994150"/>
          <p14:tracePt t="24011" x="3441700" y="3994150"/>
          <p14:tracePt t="24028" x="3454400" y="3994150"/>
          <p14:tracePt t="24045" x="3492500" y="3994150"/>
          <p14:tracePt t="24061" x="3517900" y="3994150"/>
          <p14:tracePt t="24077" x="3549650" y="3994150"/>
          <p14:tracePt t="24094" x="3581400" y="3994150"/>
          <p14:tracePt t="24111" x="3632200" y="3987800"/>
          <p14:tracePt t="24128" x="3670300" y="3987800"/>
          <p14:tracePt t="24144" x="3714750" y="3987800"/>
          <p14:tracePt t="24161" x="3759200" y="3981450"/>
          <p14:tracePt t="24178" x="3797300" y="3981450"/>
          <p14:tracePt t="24194" x="3829050" y="3981450"/>
          <p14:tracePt t="24211" x="3886200" y="3975100"/>
          <p14:tracePt t="24227" x="3905250" y="3968750"/>
          <p14:tracePt t="24244" x="3949700" y="3968750"/>
          <p14:tracePt t="24261" x="4000500" y="3968750"/>
          <p14:tracePt t="24278" x="4038600" y="3968750"/>
          <p14:tracePt t="24294" x="4083050" y="3968750"/>
          <p14:tracePt t="24311" x="4095750" y="3968750"/>
          <p14:tracePt t="24328" x="4146550" y="3968750"/>
          <p14:tracePt t="24344" x="4178300" y="3968750"/>
          <p14:tracePt t="24361" x="4210050" y="3968750"/>
          <p14:tracePt t="24378" x="4229100" y="3968750"/>
          <p14:tracePt t="24394" x="4260850" y="3968750"/>
          <p14:tracePt t="24411" x="4286250" y="3968750"/>
          <p14:tracePt t="24428" x="4318000" y="3968750"/>
          <p14:tracePt t="24444" x="4337050" y="3968750"/>
          <p14:tracePt t="24461" x="4368800" y="3968750"/>
          <p14:tracePt t="24478" x="4406900" y="3968750"/>
          <p14:tracePt t="24494" x="4445000" y="3968750"/>
          <p14:tracePt t="24511" x="4457700" y="3968750"/>
          <p14:tracePt t="24528" x="4489450" y="3968750"/>
          <p14:tracePt t="24544" x="4521200" y="3968750"/>
          <p14:tracePt t="24561" x="4559300" y="3968750"/>
          <p14:tracePt t="24578" x="4597400" y="3968750"/>
          <p14:tracePt t="24594" x="4641850" y="3968750"/>
          <p14:tracePt t="24611" x="4679950" y="3968750"/>
          <p14:tracePt t="24628" x="4711700" y="3968750"/>
          <p14:tracePt t="24644" x="4730750" y="3968750"/>
          <p14:tracePt t="24661" x="4756150" y="3975100"/>
          <p14:tracePt t="24678" x="4787900" y="3981450"/>
          <p14:tracePt t="24694" x="4838700" y="3987800"/>
          <p14:tracePt t="24727" x="4845050" y="3987800"/>
          <p14:tracePt t="24772" x="4851400" y="3987800"/>
          <p14:tracePt t="24798" x="4857750" y="3987800"/>
          <p14:tracePt t="24803" x="4864100" y="3987800"/>
          <p14:tracePt t="24818" x="4870450" y="3987800"/>
          <p14:tracePt t="24839" x="4876800" y="3987800"/>
          <p14:tracePt t="24880" x="4883150" y="3987800"/>
          <p14:tracePt t="24885" x="4889500" y="3987800"/>
          <p14:tracePt t="24898" x="4895850" y="3987800"/>
          <p14:tracePt t="24918" x="4902200" y="3987800"/>
          <p14:tracePt t="24928" x="4908550" y="3987800"/>
          <p14:tracePt t="24944" x="4927600" y="3987800"/>
          <p14:tracePt t="24961" x="4940300" y="3987800"/>
          <p14:tracePt t="24978" x="5003800" y="3987800"/>
          <p14:tracePt t="24994" x="5029200" y="3987800"/>
          <p14:tracePt t="25011" x="5067300" y="3994150"/>
          <p14:tracePt t="25028" x="5143500" y="4006850"/>
          <p14:tracePt t="25044" x="5194300" y="4013200"/>
          <p14:tracePt t="25061" x="5251450" y="4025900"/>
          <p14:tracePt t="25077" x="5289550" y="4032250"/>
          <p14:tracePt t="25094" x="5321300" y="4038600"/>
          <p14:tracePt t="25110" x="5340350" y="4038600"/>
          <p14:tracePt t="25158" x="5346700" y="4038600"/>
          <p14:tracePt t="25173" x="5353050" y="4038600"/>
          <p14:tracePt t="25180" x="5365750" y="4038600"/>
          <p14:tracePt t="25193" x="5372100" y="4038600"/>
          <p14:tracePt t="25210" x="5391150" y="4038600"/>
          <p14:tracePt t="25227" x="5416550" y="4038600"/>
          <p14:tracePt t="25244" x="5429250" y="4044950"/>
          <p14:tracePt t="25261" x="5441950" y="4044950"/>
          <p14:tracePt t="25277" x="5467350" y="4051300"/>
          <p14:tracePt t="25294" x="5480050" y="4051300"/>
          <p14:tracePt t="25311" x="5486400" y="4051300"/>
          <p14:tracePt t="25327" x="5499100" y="4051300"/>
          <p14:tracePt t="25344" x="5511800" y="4057650"/>
          <p14:tracePt t="25361" x="5530850" y="4064000"/>
          <p14:tracePt t="25377" x="5543550" y="4064000"/>
          <p14:tracePt t="25394" x="5568950" y="4064000"/>
          <p14:tracePt t="25411" x="5581650" y="4064000"/>
          <p14:tracePt t="25427" x="5594350" y="4064000"/>
          <p14:tracePt t="25444" x="5607050" y="4064000"/>
          <p14:tracePt t="25461" x="5613400" y="4070350"/>
          <p14:tracePt t="25478" x="5638800" y="4070350"/>
          <p14:tracePt t="25494" x="5664200" y="4070350"/>
          <p14:tracePt t="25511" x="5676900" y="4070350"/>
          <p14:tracePt t="25528" x="5695950" y="4070350"/>
          <p14:tracePt t="25545" x="5708650" y="4070350"/>
          <p14:tracePt t="25561" x="5715000" y="4070350"/>
          <p14:tracePt t="25577" x="5727700" y="4070350"/>
          <p14:tracePt t="25594" x="5740400" y="4070350"/>
          <p14:tracePt t="25611" x="5753100" y="4070350"/>
          <p14:tracePt t="25627" x="5778500" y="4064000"/>
          <p14:tracePt t="25644" x="5803900" y="4057650"/>
          <p14:tracePt t="25661" x="5822950" y="4051300"/>
          <p14:tracePt t="25678" x="5842000" y="4044950"/>
          <p14:tracePt t="25694" x="5873750" y="4038600"/>
          <p14:tracePt t="25711" x="5880100" y="4032250"/>
          <p14:tracePt t="25728" x="5899150" y="4025900"/>
          <p14:tracePt t="25744" x="5911850" y="4019550"/>
          <p14:tracePt t="25761" x="5924550" y="4019550"/>
          <p14:tracePt t="25778" x="5949950" y="4013200"/>
          <p14:tracePt t="25794" x="5956300" y="4013200"/>
          <p14:tracePt t="25799" x="5962650" y="4006850"/>
          <p14:tracePt t="25814" x="5975350" y="4006850"/>
          <p14:tracePt t="25827" x="5994400" y="4000500"/>
          <p14:tracePt t="25844" x="6007100" y="4000500"/>
          <p14:tracePt t="25861" x="6026150" y="4000500"/>
          <p14:tracePt t="25878" x="6032500" y="4000500"/>
          <p14:tracePt t="25894" x="6057900" y="4000500"/>
          <p14:tracePt t="25911" x="6083300" y="4000500"/>
          <p14:tracePt t="25927" x="6096000" y="4000500"/>
          <p14:tracePt t="25944" x="6127750" y="4000500"/>
          <p14:tracePt t="25961" x="6146800" y="4000500"/>
          <p14:tracePt t="25977" x="6165850" y="4000500"/>
          <p14:tracePt t="25996" x="6191250" y="3994150"/>
          <p14:tracePt t="26011" x="6197600" y="3994150"/>
          <p14:tracePt t="26027" x="6223000" y="3994150"/>
          <p14:tracePt t="26044" x="6261100" y="3994150"/>
          <p14:tracePt t="26061" x="6305550" y="4000500"/>
          <p14:tracePt t="26077" x="6330950" y="4000500"/>
          <p14:tracePt t="26093" x="6343650" y="4000500"/>
          <p14:tracePt t="26110" x="6388100" y="4019550"/>
          <p14:tracePt t="26127" x="6413500" y="4025900"/>
          <p14:tracePt t="26144" x="6451600" y="4038600"/>
          <p14:tracePt t="26161" x="6477000" y="4038600"/>
          <p14:tracePt t="26177" x="6489700" y="4044950"/>
          <p14:tracePt t="26194" x="6502400" y="4051300"/>
          <p14:tracePt t="26211" x="6508750" y="4051300"/>
          <p14:tracePt t="26304" x="6515100" y="4051300"/>
          <p14:tracePt t="26861" x="6502400" y="4051300"/>
          <p14:tracePt t="26869" x="6489700" y="4051300"/>
          <p14:tracePt t="26877" x="6470650" y="4057650"/>
          <p14:tracePt t="26894" x="6438900" y="4076700"/>
          <p14:tracePt t="26910" x="6388100" y="4102100"/>
          <p14:tracePt t="26927" x="6318250" y="4140200"/>
          <p14:tracePt t="26944" x="6229350" y="4191000"/>
          <p14:tracePt t="26960" x="6127750" y="4273550"/>
          <p14:tracePt t="26978" x="5981700" y="4394200"/>
          <p14:tracePt t="26996" x="5835650" y="4552950"/>
          <p14:tracePt t="27011" x="5702300" y="4679950"/>
          <p14:tracePt t="27027" x="5645150" y="4730750"/>
          <p14:tracePt t="27044" x="5327650" y="4991100"/>
          <p14:tracePt t="27061" x="5073650" y="5207000"/>
          <p14:tracePt t="27077" x="4800600" y="5435600"/>
          <p14:tracePt t="27094" x="4527550" y="5695950"/>
          <p14:tracePt t="27111" x="4267200" y="5924550"/>
          <p14:tracePt t="27127" x="4057650" y="6121400"/>
          <p14:tracePt t="27143" x="3860800" y="6273800"/>
          <p14:tracePt t="27160" x="3689350" y="6375400"/>
          <p14:tracePt t="27177" x="3530600" y="6432550"/>
          <p14:tracePt t="27194" x="3365500" y="6477000"/>
          <p14:tracePt t="27212" x="3143250" y="6527800"/>
          <p14:tracePt t="27227" x="3048000" y="6546850"/>
          <p14:tracePt t="27244" x="2882900" y="6578600"/>
          <p14:tracePt t="27260" x="2679700" y="6623050"/>
          <p14:tracePt t="27277" x="2540000" y="6654800"/>
          <p14:tracePt t="27294" x="2330450" y="6737350"/>
          <p14:tracePt t="27310" x="2260600" y="6762750"/>
          <p14:tracePt t="27327" x="2019300" y="6838950"/>
          <p14:tracePt t="27343" x="1879600" y="6851650"/>
          <p14:tracePt t="27360" x="1739900" y="6851650"/>
          <p14:tracePt t="27377" x="1600200" y="6851650"/>
          <p14:tracePt t="27556" x="1060450" y="6534150"/>
          <p14:tracePt t="27563" x="1041400" y="6483350"/>
          <p14:tracePt t="27577" x="971550" y="6381750"/>
          <p14:tracePt t="27594" x="965200" y="6356350"/>
          <p14:tracePt t="27612" x="965200" y="6350000"/>
          <p14:tracePt t="27627" x="965200" y="6337300"/>
          <p14:tracePt t="27643" x="965200" y="6324600"/>
          <p14:tracePt t="27660" x="965200" y="6299200"/>
          <p14:tracePt t="27676" x="965200" y="6280150"/>
          <p14:tracePt t="27694" x="977900" y="6267450"/>
          <p14:tracePt t="27713" x="984250" y="6267450"/>
          <p14:tracePt t="27745" x="996950" y="6261100"/>
          <p14:tracePt t="27760" x="1054100" y="6242050"/>
          <p14:tracePt t="27777" x="1092200" y="6229350"/>
          <p14:tracePt t="27794" x="1104900" y="6229350"/>
          <p14:tracePt t="27802" x="1130300" y="6229350"/>
          <p14:tracePt t="27812" x="1130300" y="6223000"/>
          <p14:tracePt t="27844" x="1136650" y="6223000"/>
          <p14:tracePt t="27868" x="1143000" y="6223000"/>
          <p14:tracePt t="27884" x="1149350" y="6223000"/>
          <p14:tracePt t="27894" x="1155700" y="6223000"/>
          <p14:tracePt t="27907" x="1162050" y="6223000"/>
          <p14:tracePt t="27923" x="1168400" y="6223000"/>
          <p14:tracePt t="27932" x="1174750" y="6223000"/>
          <p14:tracePt t="27943" x="1181100" y="6223000"/>
          <p14:tracePt t="27963" x="1187450" y="6223000"/>
          <p14:tracePt t="27977" x="1193800" y="6223000"/>
          <p14:tracePt t="27994" x="1200150" y="6223000"/>
          <p14:tracePt t="28010" x="1212850" y="6223000"/>
          <p14:tracePt t="28027" x="1225550" y="6229350"/>
          <p14:tracePt t="28043" x="1244600" y="6235700"/>
          <p14:tracePt t="28060" x="1250950" y="6235700"/>
          <p14:tracePt t="28077" x="1257300" y="6235700"/>
          <p14:tracePt t="28094" x="1289050" y="6242050"/>
          <p14:tracePt t="28110" x="1314450" y="6242050"/>
          <p14:tracePt t="28128" x="1346200" y="6242050"/>
          <p14:tracePt t="28144" x="1397000" y="6242050"/>
          <p14:tracePt t="28160" x="1435100" y="6242050"/>
          <p14:tracePt t="28177" x="1479550" y="6242050"/>
          <p14:tracePt t="28194" x="1524000" y="6242050"/>
          <p14:tracePt t="28210" x="1587500" y="6242050"/>
          <p14:tracePt t="28227" x="1644650" y="6242050"/>
          <p14:tracePt t="28245" x="1727200" y="6242050"/>
          <p14:tracePt t="28260" x="1771650" y="6242050"/>
          <p14:tracePt t="28277" x="1803400" y="6242050"/>
          <p14:tracePt t="28294" x="1841500" y="6242050"/>
          <p14:tracePt t="28303" x="1911350" y="6235700"/>
          <p14:tracePt t="28313" x="1930400" y="6235700"/>
          <p14:tracePt t="28328" x="2000250" y="6229350"/>
          <p14:tracePt t="28344" x="2032000" y="6229350"/>
          <p14:tracePt t="28360" x="2076450" y="6223000"/>
          <p14:tracePt t="28377" x="2089150" y="6216650"/>
          <p14:tracePt t="28394" x="2133600" y="6210300"/>
          <p14:tracePt t="28410" x="2165350" y="6210300"/>
          <p14:tracePt t="28430" x="2190750" y="6210300"/>
          <p14:tracePt t="28444" x="2203450" y="6210300"/>
          <p14:tracePt t="28460" x="2228850" y="6210300"/>
          <p14:tracePt t="28477" x="2241550" y="6210300"/>
          <p14:tracePt t="28494" x="2266950" y="6210300"/>
          <p14:tracePt t="28511" x="2317750" y="6210300"/>
          <p14:tracePt t="28527" x="2343150" y="6210300"/>
          <p14:tracePt t="28544" x="2355850" y="6210300"/>
          <p14:tracePt t="28560" x="2381250" y="6210300"/>
          <p14:tracePt t="28577" x="2444750" y="6210300"/>
          <p14:tracePt t="28594" x="2508250" y="6210300"/>
          <p14:tracePt t="28610" x="2578100" y="6210300"/>
          <p14:tracePt t="28628" x="2635250" y="6210300"/>
          <p14:tracePt t="28643" x="2705100" y="6210300"/>
          <p14:tracePt t="28660" x="2774950" y="6210300"/>
          <p14:tracePt t="28677" x="2819400" y="6210300"/>
          <p14:tracePt t="28694" x="2857500" y="6210300"/>
          <p14:tracePt t="28710" x="2882900" y="6210300"/>
          <p14:tracePt t="28727" x="2921000" y="6203950"/>
          <p14:tracePt t="28746" x="2952750" y="6197600"/>
          <p14:tracePt t="28760" x="2965450" y="6197600"/>
          <p14:tracePt t="28777" x="3003550" y="6184900"/>
          <p14:tracePt t="28794" x="3054350" y="6184900"/>
          <p14:tracePt t="28810" x="3079750" y="6178550"/>
          <p14:tracePt t="28827" x="3111500" y="6178550"/>
          <p14:tracePt t="28843" x="3143250" y="6178550"/>
          <p14:tracePt t="28860" x="3187700" y="6178550"/>
          <p14:tracePt t="28877" x="3225800" y="6178550"/>
          <p14:tracePt t="28894" x="3270250" y="6178550"/>
          <p14:tracePt t="28911" x="3314700" y="6178550"/>
          <p14:tracePt t="28929" x="3352800" y="6178550"/>
          <p14:tracePt t="28944" x="3378200" y="6178550"/>
          <p14:tracePt t="28960" x="3429000" y="6178550"/>
          <p14:tracePt t="28977" x="3524250" y="6178550"/>
          <p14:tracePt t="28994" x="3587750" y="6178550"/>
          <p14:tracePt t="29010" x="3625850" y="6172200"/>
          <p14:tracePt t="29028" x="3644900" y="6172200"/>
          <p14:tracePt t="29044" x="3695700" y="6172200"/>
          <p14:tracePt t="29061" x="3708400" y="6172200"/>
          <p14:tracePt t="29077" x="3733800" y="6172200"/>
          <p14:tracePt t="29094" x="3752850" y="6172200"/>
          <p14:tracePt t="29110" x="3778250" y="6172200"/>
          <p14:tracePt t="29127" x="3810000" y="6172200"/>
          <p14:tracePt t="29144" x="3835400" y="6172200"/>
          <p14:tracePt t="29160" x="3860800" y="6172200"/>
          <p14:tracePt t="29176" x="3886200" y="6172200"/>
          <p14:tracePt t="29193" x="3917950" y="6172200"/>
          <p14:tracePt t="29210" x="3943350" y="6172200"/>
          <p14:tracePt t="29227" x="3968750" y="6172200"/>
          <p14:tracePt t="29246" x="3987800" y="6172200"/>
          <p14:tracePt t="29260" x="3994150" y="6172200"/>
          <p14:tracePt t="29277" x="4006850" y="6172200"/>
          <p14:tracePt t="29294" x="4032250" y="6172200"/>
          <p14:tracePt t="29310" x="4051300" y="6172200"/>
          <p14:tracePt t="29317" x="4070350" y="6172200"/>
          <p14:tracePt t="29327" x="4076700" y="6172200"/>
          <p14:tracePt t="29344" x="4089400" y="6172200"/>
          <p14:tracePt t="29362" x="4102100" y="6172200"/>
          <p14:tracePt t="29377" x="4108450" y="6172200"/>
          <p14:tracePt t="29394" x="4121150" y="6172200"/>
          <p14:tracePt t="29410" x="4146550" y="6172200"/>
          <p14:tracePt t="29427" x="4165600" y="6172200"/>
          <p14:tracePt t="29443" x="4184650" y="6172200"/>
          <p14:tracePt t="29460" x="4197350" y="6172200"/>
          <p14:tracePt t="29476" x="4210050" y="6172200"/>
          <p14:tracePt t="29494" x="4229100" y="6172200"/>
          <p14:tracePt t="29510" x="4235450" y="6172200"/>
          <p14:tracePt t="29527" x="4248150" y="6172200"/>
          <p14:tracePt t="29545" x="4260850" y="6172200"/>
          <p14:tracePt t="29560" x="4279900" y="6172200"/>
          <p14:tracePt t="29577" x="4292600" y="6172200"/>
          <p14:tracePt t="29611" x="4311650" y="6172200"/>
          <p14:tracePt t="29626" x="4324350" y="6172200"/>
          <p14:tracePt t="29643" x="4330700" y="6172200"/>
          <p14:tracePt t="29661" x="4337050" y="6172200"/>
          <p14:tracePt t="29677" x="4349750" y="6172200"/>
          <p14:tracePt t="29693" x="4356100" y="6172200"/>
          <p14:tracePt t="29710" x="4375150" y="6172200"/>
          <p14:tracePt t="29750" x="4381500" y="6172200"/>
          <p14:tracePt t="29762" x="4387850" y="6172200"/>
          <p14:tracePt t="29777" x="4394200" y="6172200"/>
          <p14:tracePt t="29793" x="4400550" y="6172200"/>
          <p14:tracePt t="29810" x="4406900" y="6172200"/>
          <p14:tracePt t="29827" x="4413250" y="6172200"/>
          <p14:tracePt t="29860" x="4419600" y="6172200"/>
          <p14:tracePt t="29884" x="4425950" y="6172200"/>
          <p14:tracePt t="29920" x="4432300" y="6172200"/>
          <p14:tracePt t="29926" x="4438650" y="6172200"/>
          <p14:tracePt t="30111" x="4445000" y="6172200"/>
          <p14:tracePt t="30125" x="4451350" y="6172200"/>
          <p14:tracePt t="30168" x="4457700" y="6172200"/>
          <p14:tracePt t="30192" x="4464050" y="6172200"/>
          <p14:tracePt t="30208" x="4470400" y="6172200"/>
          <p14:tracePt t="30219" x="4476750" y="6172200"/>
          <p14:tracePt t="30227" x="4483100" y="6172200"/>
          <p14:tracePt t="30244" x="4495800" y="6172200"/>
          <p14:tracePt t="30260" x="4502150" y="6172200"/>
          <p14:tracePt t="30277" x="4508500" y="6172200"/>
          <p14:tracePt t="30298" x="4514850" y="6172200"/>
          <p14:tracePt t="30314" x="4521200" y="6172200"/>
          <p14:tracePt t="30327" x="4527550" y="6172200"/>
          <p14:tracePt t="30354" x="4533900" y="6172200"/>
          <p14:tracePt t="30381" x="4540250" y="6172200"/>
          <p14:tracePt t="30402" x="4546600" y="6172200"/>
          <p14:tracePt t="30409" x="4552950" y="6172200"/>
          <p14:tracePt t="30435" x="4559300" y="6172200"/>
          <p14:tracePt t="30476" x="4565650" y="6172200"/>
          <p14:tracePt t="30503" x="4572000" y="6172200"/>
          <p14:tracePt t="30515" x="4578350" y="6172200"/>
          <p14:tracePt t="30556" x="4584700" y="6172200"/>
          <p14:tracePt t="30622" x="4591050" y="6172200"/>
          <p14:tracePt t="30690" x="4603750" y="6172200"/>
          <p14:tracePt t="30706" x="4610100" y="6172200"/>
          <p14:tracePt t="30729" x="4616450" y="6172200"/>
          <p14:tracePt t="30734" x="4622800" y="6172200"/>
          <p14:tracePt t="30743" x="4629150" y="6172200"/>
          <p14:tracePt t="30760" x="4635500" y="6172200"/>
          <p14:tracePt t="30777" x="4641850" y="6172200"/>
          <p14:tracePt t="30793" x="4648200" y="6172200"/>
          <p14:tracePt t="30810" x="4654550" y="6172200"/>
          <p14:tracePt t="30827" x="4660900" y="6172200"/>
          <p14:tracePt t="30844" x="4667250" y="6172200"/>
          <p14:tracePt t="30860" x="4673600" y="6172200"/>
          <p14:tracePt t="30971" x="4679950" y="6172200"/>
          <p14:tracePt t="30984" x="4686300" y="6172200"/>
          <p14:tracePt t="31011" x="4692650" y="6172200"/>
          <p14:tracePt t="34249" x="4692650" y="6184900"/>
          <p14:tracePt t="34254" x="4686300" y="6197600"/>
          <p14:tracePt t="34265" x="4679950" y="6216650"/>
          <p14:tracePt t="34276" x="4667250" y="6242050"/>
          <p14:tracePt t="34293" x="4635500" y="6305550"/>
          <p14:tracePt t="34309" x="4629150" y="6330950"/>
          <p14:tracePt t="34326" x="4622800" y="6343650"/>
          <p14:tracePt t="34329" x="4622800" y="6356350"/>
          <p14:tracePt t="34343" x="4610100" y="6369050"/>
          <p14:tracePt t="34360" x="4610100" y="6388100"/>
          <p14:tracePt t="34376" x="4610100" y="6426200"/>
          <p14:tracePt t="34393" x="4610100" y="6464300"/>
          <p14:tracePt t="34410" x="4597400" y="6496050"/>
          <p14:tracePt t="34428" x="4591050" y="6565900"/>
          <p14:tracePt t="34444" x="4591050" y="6584950"/>
          <p14:tracePt t="34460" x="4584700" y="6635750"/>
          <p14:tracePt t="34476" x="4565650" y="6699250"/>
          <p14:tracePt t="34493" x="4546600" y="6750050"/>
          <p14:tracePt t="34510" x="4527550" y="6807200"/>
          <p14:tracePt t="34527" x="4521200" y="6826250"/>
          <p14:tracePt t="34543" x="4508500" y="6851650"/>
          <p14:tracePt t="34560" x="4489450" y="6851650"/>
          <p14:tracePt t="34576" x="4483100" y="6851650"/>
          <p14:tracePt t="34610" x="4476750" y="685165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052310B-6633-4D37-B383-D76442A18CE6}"/>
              </a:ext>
            </a:extLst>
          </p:cNvPr>
          <p:cNvSpPr txBox="1"/>
          <p:nvPr/>
        </p:nvSpPr>
        <p:spPr>
          <a:xfrm>
            <a:off x="895350" y="1797050"/>
            <a:ext cx="8640763" cy="31448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ja-JP" altLang="en-US" sz="2800" dirty="0">
                <a:ea typeface="+mn-ea"/>
                <a:cs typeface="Arial" panose="020B0604020202020204" pitchFamily="34" charset="0"/>
              </a:rPr>
              <a:t>　本研究は、</a:t>
            </a:r>
            <a:r>
              <a:rPr lang="en-US" altLang="ja-JP" sz="2800" dirty="0">
                <a:ea typeface="+mn-ea"/>
                <a:cs typeface="Arial" panose="020B0604020202020204" pitchFamily="34" charset="0"/>
              </a:rPr>
              <a:t>2021</a:t>
            </a:r>
            <a:r>
              <a:rPr lang="ja-JP" altLang="en-US" sz="2800" dirty="0">
                <a:ea typeface="+mn-ea"/>
                <a:cs typeface="Arial" panose="020B0604020202020204" pitchFamily="34" charset="0"/>
              </a:rPr>
              <a:t>年</a:t>
            </a:r>
            <a:r>
              <a:rPr lang="en-US" altLang="ja-JP" sz="2800" dirty="0">
                <a:ea typeface="+mn-ea"/>
                <a:cs typeface="Arial" panose="020B0604020202020204" pitchFamily="34" charset="0"/>
              </a:rPr>
              <a:t>6</a:t>
            </a:r>
            <a:r>
              <a:rPr lang="ja-JP" altLang="en-US" sz="2800" dirty="0">
                <a:ea typeface="+mn-ea"/>
                <a:cs typeface="Arial" panose="020B0604020202020204" pitchFamily="34" charset="0"/>
              </a:rPr>
              <a:t>月</a:t>
            </a:r>
            <a:r>
              <a:rPr lang="en-US" altLang="ja-JP" sz="2800" dirty="0">
                <a:ea typeface="+mn-ea"/>
                <a:cs typeface="Arial" panose="020B0604020202020204" pitchFamily="34" charset="0"/>
              </a:rPr>
              <a:t>30</a:t>
            </a:r>
            <a:r>
              <a:rPr lang="ja-JP" altLang="en-US" sz="2800" dirty="0">
                <a:ea typeface="+mn-ea"/>
                <a:cs typeface="Arial" panose="020B0604020202020204" pitchFamily="34" charset="0"/>
              </a:rPr>
              <a:t>日施行の「ヒトを対象とする生命科学・医学系研究に関する倫理指針」に基づき、研究代表者所属施設での</a:t>
            </a:r>
            <a:r>
              <a:rPr lang="ja-JP" altLang="en-US" sz="2800" u="sng" dirty="0">
                <a:ea typeface="+mn-ea"/>
                <a:cs typeface="Arial" panose="020B0604020202020204" pitchFamily="34" charset="0"/>
              </a:rPr>
              <a:t>一括倫理審査</a:t>
            </a:r>
            <a:r>
              <a:rPr lang="ja-JP" altLang="en-US" sz="2800" dirty="0">
                <a:ea typeface="+mn-ea"/>
                <a:cs typeface="Arial" panose="020B0604020202020204" pitchFamily="34" charset="0"/>
              </a:rPr>
              <a:t>を予定しています。</a:t>
            </a:r>
            <a:endParaRPr lang="en-US" altLang="ja-JP" sz="2800" dirty="0">
              <a:ea typeface="+mn-ea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ja-JP" altLang="en-US" sz="2800" dirty="0">
                <a:ea typeface="+mn-ea"/>
                <a:cs typeface="Arial" panose="020B0604020202020204" pitchFamily="34" charset="0"/>
              </a:rPr>
              <a:t>　昭和大学倫理委員会での一括審査において、各施設より提出いただく書類は「一括審査依頼書」と「倫理教育受講状況と利益相反状況報告書」となります。</a:t>
            </a:r>
          </a:p>
        </p:txBody>
      </p:sp>
      <p:pic>
        <p:nvPicPr>
          <p:cNvPr id="20483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FCC449AD-9904-4535-872F-56BD027FD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6BBFF637-908A-4C2B-A2F6-BA37C863A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71F4875F-5681-4AC6-852F-7A43A38102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18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テキスト ボックス 3">
            <a:extLst>
              <a:ext uri="{FF2B5EF4-FFF2-40B4-BE49-F238E27FC236}">
                <a16:creationId xmlns:a16="http://schemas.microsoft.com/office/drawing/2014/main" id="{8CE70854-F631-4A00-8FA5-B0BEDC16A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012" y="1240210"/>
            <a:ext cx="23391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 u="sng" dirty="0">
                <a:latin typeface="ＭＳ Ｐゴシック" panose="020B0600070205080204" pitchFamily="50" charset="-128"/>
              </a:rPr>
              <a:t>主要評価項目</a:t>
            </a:r>
          </a:p>
        </p:txBody>
      </p:sp>
      <p:sp>
        <p:nvSpPr>
          <p:cNvPr id="4099" name="テキスト ボックス 4">
            <a:extLst>
              <a:ext uri="{FF2B5EF4-FFF2-40B4-BE49-F238E27FC236}">
                <a16:creationId xmlns:a16="http://schemas.microsoft.com/office/drawing/2014/main" id="{C64CFDAC-5890-4142-BC9E-C56EADC6D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5837" y="1887910"/>
            <a:ext cx="8352854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ja-JP" altLang="ja-JP" sz="2800" dirty="0"/>
              <a:t>アベマシクリブによる</a:t>
            </a:r>
            <a:r>
              <a:rPr lang="ja-JP" altLang="ja-JP" sz="2800" dirty="0">
                <a:solidFill>
                  <a:srgbClr val="0000CC"/>
                </a:solidFill>
              </a:rPr>
              <a:t>間質性肺疾患</a:t>
            </a:r>
            <a:r>
              <a:rPr lang="ja-JP" altLang="ja-JP" sz="2800" dirty="0"/>
              <a:t>と</a:t>
            </a:r>
            <a:r>
              <a:rPr lang="en-US" altLang="ja-JP" sz="2800" i="1" dirty="0"/>
              <a:t>HLA</a:t>
            </a:r>
            <a:r>
              <a:rPr lang="ja-JP" altLang="ja-JP" sz="2800" dirty="0"/>
              <a:t>アレルおよび</a:t>
            </a:r>
            <a:r>
              <a:rPr lang="en-US" altLang="ja-JP" sz="2800" i="1" dirty="0"/>
              <a:t>ABCG2</a:t>
            </a:r>
            <a:r>
              <a:rPr lang="en-US" altLang="ja-JP" sz="2800" dirty="0"/>
              <a:t> </a:t>
            </a:r>
            <a:r>
              <a:rPr lang="ja-JP" altLang="ja-JP" sz="2800" dirty="0"/>
              <a:t>遺伝子型の関連性を検討する</a:t>
            </a:r>
            <a:r>
              <a:rPr lang="ja-JP" altLang="ja-JP" sz="2800" dirty="0">
                <a:ea typeface="+mn-ea"/>
                <a:cs typeface="Arial" panose="020B0604020202020204" pitchFamily="34" charset="0"/>
              </a:rPr>
              <a:t>。</a:t>
            </a:r>
            <a:endParaRPr lang="ja-JP" altLang="en-US" sz="2800" dirty="0"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テキスト ボックス 3">
            <a:extLst>
              <a:ext uri="{FF2B5EF4-FFF2-40B4-BE49-F238E27FC236}">
                <a16:creationId xmlns:a16="http://schemas.microsoft.com/office/drawing/2014/main" id="{8CE70854-F631-4A00-8FA5-B0BEDC16A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012" y="3987433"/>
            <a:ext cx="23391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 u="sng" dirty="0">
                <a:latin typeface="ＭＳ Ｐゴシック" panose="020B0600070205080204" pitchFamily="50" charset="-128"/>
              </a:rPr>
              <a:t>副次評価項目</a:t>
            </a:r>
          </a:p>
        </p:txBody>
      </p:sp>
      <p:sp>
        <p:nvSpPr>
          <p:cNvPr id="11" name="テキスト ボックス 4">
            <a:extLst>
              <a:ext uri="{FF2B5EF4-FFF2-40B4-BE49-F238E27FC236}">
                <a16:creationId xmlns:a16="http://schemas.microsoft.com/office/drawing/2014/main" id="{C64CFDAC-5890-4142-BC9E-C56EADC6D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5837" y="4635133"/>
            <a:ext cx="8352854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ja-JP" altLang="ja-JP" sz="2800" dirty="0"/>
              <a:t>アベマシクリブによる</a:t>
            </a:r>
            <a:r>
              <a:rPr lang="ja-JP" altLang="en-US" sz="2800" dirty="0">
                <a:solidFill>
                  <a:srgbClr val="0000CC"/>
                </a:solidFill>
              </a:rPr>
              <a:t>肝障害</a:t>
            </a:r>
            <a:r>
              <a:rPr lang="ja-JP" altLang="ja-JP" sz="2800" dirty="0"/>
              <a:t>と</a:t>
            </a:r>
            <a:r>
              <a:rPr lang="en-US" altLang="ja-JP" sz="2800" i="1" dirty="0"/>
              <a:t>HLA</a:t>
            </a:r>
            <a:r>
              <a:rPr lang="ja-JP" altLang="ja-JP" sz="2800" dirty="0"/>
              <a:t>アレルおよび</a:t>
            </a:r>
            <a:r>
              <a:rPr lang="en-US" altLang="ja-JP" sz="2800" i="1" dirty="0"/>
              <a:t>ABCG2</a:t>
            </a:r>
            <a:r>
              <a:rPr lang="en-US" altLang="ja-JP" sz="2800" dirty="0"/>
              <a:t> </a:t>
            </a:r>
            <a:r>
              <a:rPr lang="ja-JP" altLang="ja-JP" sz="2800" dirty="0"/>
              <a:t>遺伝子型の関連性を検討する</a:t>
            </a:r>
            <a:r>
              <a:rPr lang="ja-JP" altLang="ja-JP" sz="2800" dirty="0">
                <a:ea typeface="+mn-ea"/>
                <a:cs typeface="Arial" panose="020B0604020202020204" pitchFamily="34" charset="0"/>
              </a:rPr>
              <a:t>。</a:t>
            </a:r>
            <a:endParaRPr lang="ja-JP" altLang="en-US" sz="2800" dirty="0"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1153E9C2-70C2-45E0-B0F0-6E4ABC6BC0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75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テキスト ボックス 3">
            <a:extLst>
              <a:ext uri="{FF2B5EF4-FFF2-40B4-BE49-F238E27FC236}">
                <a16:creationId xmlns:a16="http://schemas.microsoft.com/office/drawing/2014/main" id="{A36DA514-8161-43B0-8F5A-B40AFE51E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73050"/>
            <a:ext cx="27495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4000">
                <a:solidFill>
                  <a:srgbClr val="0000CC"/>
                </a:solidFill>
              </a:rPr>
              <a:t>試験の流れ</a:t>
            </a:r>
          </a:p>
        </p:txBody>
      </p:sp>
      <p:sp>
        <p:nvSpPr>
          <p:cNvPr id="5123" name="正方形/長方形 2">
            <a:extLst>
              <a:ext uri="{FF2B5EF4-FFF2-40B4-BE49-F238E27FC236}">
                <a16:creationId xmlns:a16="http://schemas.microsoft.com/office/drawing/2014/main" id="{51A2DA1B-E3E3-4AFF-BB96-B8D6BE53A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350" y="1628775"/>
            <a:ext cx="6048375" cy="900113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ja-JP" sz="2000">
                <a:cs typeface="Arial" panose="020B0604020202020204" pitchFamily="34" charset="0"/>
              </a:rPr>
              <a:t>「アベマシクリブ関連薬剤性肺障害のネステッドケースコントロール研究</a:t>
            </a:r>
            <a:r>
              <a:rPr lang="ja-JP" altLang="en-US" sz="2000">
                <a:cs typeface="Arial" panose="020B0604020202020204" pitchFamily="34" charset="0"/>
              </a:rPr>
              <a:t>（</a:t>
            </a:r>
            <a:r>
              <a:rPr lang="en-US" altLang="ja-JP" sz="2000">
                <a:cs typeface="Arial" panose="020B0604020202020204" pitchFamily="34" charset="0"/>
              </a:rPr>
              <a:t>NOSIDE</a:t>
            </a:r>
            <a:r>
              <a:rPr lang="ja-JP" altLang="en-US" sz="2000">
                <a:cs typeface="Arial" panose="020B0604020202020204" pitchFamily="34" charset="0"/>
              </a:rPr>
              <a:t>）</a:t>
            </a:r>
            <a:r>
              <a:rPr lang="ja-JP" altLang="ja-JP" sz="2000">
                <a:cs typeface="Arial" panose="020B0604020202020204" pitchFamily="34" charset="0"/>
              </a:rPr>
              <a:t>」の二次調査対象者</a:t>
            </a:r>
          </a:p>
        </p:txBody>
      </p:sp>
      <p:sp>
        <p:nvSpPr>
          <p:cNvPr id="7" name="矢印: 下 6">
            <a:extLst>
              <a:ext uri="{FF2B5EF4-FFF2-40B4-BE49-F238E27FC236}">
                <a16:creationId xmlns:a16="http://schemas.microsoft.com/office/drawing/2014/main" id="{8E75B471-B4AD-4986-A673-65B6D8D42962}"/>
              </a:ext>
            </a:extLst>
          </p:cNvPr>
          <p:cNvSpPr/>
          <p:nvPr/>
        </p:nvSpPr>
        <p:spPr>
          <a:xfrm>
            <a:off x="3771900" y="2540000"/>
            <a:ext cx="295275" cy="431800"/>
          </a:xfrm>
          <a:prstGeom prst="downArrow">
            <a:avLst/>
          </a:prstGeom>
          <a:solidFill>
            <a:srgbClr val="CCFF99"/>
          </a:solidFill>
          <a:ln>
            <a:solidFill>
              <a:srgbClr val="00B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BE670DF-430A-44AE-B958-31C360821D08}"/>
              </a:ext>
            </a:extLst>
          </p:cNvPr>
          <p:cNvSpPr/>
          <p:nvPr/>
        </p:nvSpPr>
        <p:spPr bwMode="auto">
          <a:xfrm>
            <a:off x="1543050" y="3016250"/>
            <a:ext cx="4752975" cy="5397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ja-JP" sz="2000" dirty="0">
                <a:cs typeface="Times New Roman" panose="02020603050405020304" pitchFamily="18" charset="0"/>
              </a:rPr>
              <a:t>文書による参加同意の取得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3ACB66A-CDD0-4110-AF92-5668D4943E1E}"/>
              </a:ext>
            </a:extLst>
          </p:cNvPr>
          <p:cNvSpPr/>
          <p:nvPr/>
        </p:nvSpPr>
        <p:spPr bwMode="auto">
          <a:xfrm>
            <a:off x="1543050" y="3554413"/>
            <a:ext cx="4752975" cy="5397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ja-JP" sz="2000" dirty="0">
                <a:cs typeface="Times New Roman" panose="02020603050405020304" pitchFamily="18" charset="0"/>
              </a:rPr>
              <a:t>採血（</a:t>
            </a:r>
            <a:r>
              <a:rPr lang="en-US" sz="2000" dirty="0">
                <a:cs typeface="Times New Roman" panose="02020603050405020304" pitchFamily="18" charset="0"/>
              </a:rPr>
              <a:t>2mL</a:t>
            </a:r>
            <a:r>
              <a:rPr lang="ja-JP" sz="2000" dirty="0"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34B6340-E82E-402F-8E1F-0D2B93EB6A60}"/>
              </a:ext>
            </a:extLst>
          </p:cNvPr>
          <p:cNvSpPr/>
          <p:nvPr/>
        </p:nvSpPr>
        <p:spPr bwMode="auto">
          <a:xfrm>
            <a:off x="1543050" y="4565650"/>
            <a:ext cx="4752975" cy="5413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i="1" dirty="0">
                <a:cs typeface="Times New Roman" panose="02020603050405020304" pitchFamily="18" charset="0"/>
              </a:rPr>
              <a:t>HLA</a:t>
            </a:r>
            <a:r>
              <a:rPr lang="ja-JP" sz="2000" dirty="0">
                <a:cs typeface="Times New Roman" panose="02020603050405020304" pitchFamily="18" charset="0"/>
              </a:rPr>
              <a:t>アレル、</a:t>
            </a:r>
            <a:r>
              <a:rPr lang="en-US" sz="2000" i="1" dirty="0">
                <a:cs typeface="Times New Roman" panose="02020603050405020304" pitchFamily="18" charset="0"/>
              </a:rPr>
              <a:t>ABCG2 </a:t>
            </a:r>
            <a:r>
              <a:rPr lang="ja-JP" sz="2000" dirty="0">
                <a:cs typeface="Times New Roman" panose="02020603050405020304" pitchFamily="18" charset="0"/>
              </a:rPr>
              <a:t>遺伝子型の解析</a:t>
            </a:r>
          </a:p>
        </p:txBody>
      </p:sp>
      <p:sp>
        <p:nvSpPr>
          <p:cNvPr id="5128" name="正方形/長方形 9">
            <a:extLst>
              <a:ext uri="{FF2B5EF4-FFF2-40B4-BE49-F238E27FC236}">
                <a16:creationId xmlns:a16="http://schemas.microsoft.com/office/drawing/2014/main" id="{91F4B525-193F-4159-B166-DB8CA326D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4850" y="5595938"/>
            <a:ext cx="3889375" cy="53975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ja-JP" sz="2000">
                <a:latin typeface="Calibri" panose="020F0502020204030204" pitchFamily="34" charset="0"/>
                <a:cs typeface="Times New Roman" panose="02020603050405020304" pitchFamily="18" charset="0"/>
              </a:rPr>
              <a:t>関連性に関する解析・評価</a:t>
            </a:r>
            <a:endParaRPr lang="ja-JP" altLang="ja-JP" sz="2000"/>
          </a:p>
        </p:txBody>
      </p:sp>
      <p:sp>
        <p:nvSpPr>
          <p:cNvPr id="5129" name="Rectangle 11">
            <a:extLst>
              <a:ext uri="{FF2B5EF4-FFF2-40B4-BE49-F238E27FC236}">
                <a16:creationId xmlns:a16="http://schemas.microsoft.com/office/drawing/2014/main" id="{4815F4A6-8531-48D7-9EC2-60D8EFFAA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9600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ja-JP" sz="10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ja-JP" sz="1000">
                <a:latin typeface="Calibri" panose="020F0502020204030204" pitchFamily="34" charset="0"/>
                <a:cs typeface="Times New Roman" panose="02020603050405020304" pitchFamily="18" charset="0"/>
              </a:rPr>
              <a:t>　　　　　　　　　　　　</a:t>
            </a:r>
            <a:endParaRPr lang="ja-JP" altLang="ja-JP" sz="600"/>
          </a:p>
          <a:p>
            <a:pPr>
              <a:spcBef>
                <a:spcPct val="0"/>
              </a:spcBef>
              <a:buFontTx/>
              <a:buNone/>
            </a:pPr>
            <a:endParaRPr lang="ja-JP" altLang="ja-JP" sz="1800"/>
          </a:p>
        </p:txBody>
      </p:sp>
      <p:sp>
        <p:nvSpPr>
          <p:cNvPr id="14" name="矢印: 下 13">
            <a:extLst>
              <a:ext uri="{FF2B5EF4-FFF2-40B4-BE49-F238E27FC236}">
                <a16:creationId xmlns:a16="http://schemas.microsoft.com/office/drawing/2014/main" id="{4AD1D47F-9593-4719-880C-F1BF2E756127}"/>
              </a:ext>
            </a:extLst>
          </p:cNvPr>
          <p:cNvSpPr/>
          <p:nvPr/>
        </p:nvSpPr>
        <p:spPr>
          <a:xfrm>
            <a:off x="3771900" y="4114800"/>
            <a:ext cx="295275" cy="431800"/>
          </a:xfrm>
          <a:prstGeom prst="downArrow">
            <a:avLst/>
          </a:prstGeom>
          <a:solidFill>
            <a:srgbClr val="CCFF99"/>
          </a:solidFill>
          <a:ln>
            <a:solidFill>
              <a:srgbClr val="00B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15" name="矢印: 下 14">
            <a:extLst>
              <a:ext uri="{FF2B5EF4-FFF2-40B4-BE49-F238E27FC236}">
                <a16:creationId xmlns:a16="http://schemas.microsoft.com/office/drawing/2014/main" id="{4BD068DD-7B53-4BDA-A537-BC31D630DD5E}"/>
              </a:ext>
            </a:extLst>
          </p:cNvPr>
          <p:cNvSpPr/>
          <p:nvPr/>
        </p:nvSpPr>
        <p:spPr>
          <a:xfrm>
            <a:off x="3771900" y="5133975"/>
            <a:ext cx="295275" cy="431800"/>
          </a:xfrm>
          <a:prstGeom prst="downArrow">
            <a:avLst/>
          </a:prstGeom>
          <a:solidFill>
            <a:srgbClr val="CCFF99"/>
          </a:solidFill>
          <a:ln>
            <a:solidFill>
              <a:srgbClr val="00B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5132" name="テキスト ボックス 1">
            <a:extLst>
              <a:ext uri="{FF2B5EF4-FFF2-40B4-BE49-F238E27FC236}">
                <a16:creationId xmlns:a16="http://schemas.microsoft.com/office/drawing/2014/main" id="{C5C8A9F9-EC00-48EB-98A7-52DA66B53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5525" y="1774825"/>
            <a:ext cx="2520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800"/>
              <a:t>事務局より対象患者をお知らせします。</a:t>
            </a:r>
          </a:p>
        </p:txBody>
      </p:sp>
      <p:sp>
        <p:nvSpPr>
          <p:cNvPr id="5133" name="テキスト ボックス 2">
            <a:extLst>
              <a:ext uri="{FF2B5EF4-FFF2-40B4-BE49-F238E27FC236}">
                <a16:creationId xmlns:a16="http://schemas.microsoft.com/office/drawing/2014/main" id="{0CD89977-DB63-447D-89D5-C260C9479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5525" y="2852738"/>
            <a:ext cx="29114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800"/>
              <a:t>採取した血液は事務局から送付をお願いするまで各施設の冷蔵庫（</a:t>
            </a:r>
            <a:r>
              <a:rPr lang="en-US" altLang="ja-JP" sz="1800"/>
              <a:t>5</a:t>
            </a:r>
            <a:r>
              <a:rPr lang="ja-JP" altLang="en-US" sz="1800"/>
              <a:t>℃前後）で保管ください。</a:t>
            </a:r>
          </a:p>
        </p:txBody>
      </p:sp>
      <p:sp>
        <p:nvSpPr>
          <p:cNvPr id="5134" name="テキスト ボックス 3">
            <a:extLst>
              <a:ext uri="{FF2B5EF4-FFF2-40B4-BE49-F238E27FC236}">
                <a16:creationId xmlns:a16="http://schemas.microsoft.com/office/drawing/2014/main" id="{54BF5101-EF38-4DEB-91E2-7A2FF6D31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5525" y="5445125"/>
            <a:ext cx="25209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800"/>
              <a:t>臨床情報は</a:t>
            </a:r>
            <a:r>
              <a:rPr lang="en-US" altLang="ja-JP" sz="1800"/>
              <a:t>NOSIDE</a:t>
            </a:r>
            <a:r>
              <a:rPr lang="ja-JP" altLang="en-US" sz="1800"/>
              <a:t>のデータセットより入手させていただきます。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0ACBF2DB-5178-43E6-9B68-E2ED6997BFD4}"/>
              </a:ext>
            </a:extLst>
          </p:cNvPr>
          <p:cNvSpPr/>
          <p:nvPr/>
        </p:nvSpPr>
        <p:spPr>
          <a:xfrm>
            <a:off x="1327150" y="2886075"/>
            <a:ext cx="5184775" cy="1320800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A33EDC9B-C806-4206-93CC-D7CA578ED423}"/>
              </a:ext>
            </a:extLst>
          </p:cNvPr>
          <p:cNvCxnSpPr/>
          <p:nvPr/>
        </p:nvCxnSpPr>
        <p:spPr>
          <a:xfrm>
            <a:off x="-257175" y="1125538"/>
            <a:ext cx="9145588" cy="0"/>
          </a:xfrm>
          <a:prstGeom prst="line">
            <a:avLst/>
          </a:prstGeom>
          <a:ln w="57150">
            <a:solidFill>
              <a:srgbClr val="33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37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29E482EF-2003-461D-975D-838B82765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2E3446D3-669B-4FF9-BC08-4EFE7213A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8F0B0762-630C-473E-8A35-1EB5D7A2E3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541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  <p:extLst>
    <p:ext uri="{3A86A75C-4F4B-4683-9AE1-C65F6400EC91}">
      <p14:laserTraceLst xmlns:p14="http://schemas.microsoft.com/office/powerpoint/2010/main">
        <p14:tracePtLst>
          <p14:tracePt t="729" x="9036050" y="5124450"/>
          <p14:tracePt t="752" x="9055100" y="5124450"/>
          <p14:tracePt t="764" x="9061450" y="5118100"/>
          <p14:tracePt t="778" x="9074150" y="5111750"/>
          <p14:tracePt t="795" x="9099550" y="5092700"/>
          <p14:tracePt t="814" x="9124950" y="5073650"/>
          <p14:tracePt t="828" x="9156700" y="5041900"/>
          <p14:tracePt t="845" x="9232900" y="4984750"/>
          <p14:tracePt t="861" x="9283700" y="4946650"/>
          <p14:tracePt t="878" x="9309100" y="4927600"/>
          <p14:tracePt t="895" x="9436100" y="4819650"/>
          <p14:tracePt t="912" x="9518650" y="4737100"/>
          <p14:tracePt t="929" x="9677400" y="4559300"/>
          <p14:tracePt t="945" x="9747250" y="4445000"/>
          <p14:tracePt t="962" x="9810750" y="4324350"/>
          <p14:tracePt t="978" x="9880600" y="4165600"/>
          <p14:tracePt t="995" x="10001250" y="3943350"/>
          <p14:tracePt t="1012" x="10071100" y="3778250"/>
          <p14:tracePt t="1029" x="10109200" y="3613150"/>
          <p14:tracePt t="1045" x="10128250" y="3460750"/>
          <p14:tracePt t="1049" x="10115550" y="3365500"/>
          <p14:tracePt t="1062" x="10058400" y="3181350"/>
          <p14:tracePt t="1078" x="10020300" y="3105150"/>
          <p14:tracePt t="1095" x="9842500" y="2800350"/>
          <p14:tracePt t="1112" x="9442450" y="2362200"/>
          <p14:tracePt t="1128" x="9093200" y="2051050"/>
          <p14:tracePt t="1145" x="8712200" y="1771650"/>
          <p14:tracePt t="1162" x="8572500" y="1682750"/>
          <p14:tracePt t="1178" x="7937500" y="1365250"/>
          <p14:tracePt t="1195" x="7467600" y="1193800"/>
          <p14:tracePt t="1212" x="7035800" y="1073150"/>
          <p14:tracePt t="1229" x="6559550" y="958850"/>
          <p14:tracePt t="1245" x="6038850" y="850900"/>
          <p14:tracePt t="1262" x="5594350" y="742950"/>
          <p14:tracePt t="1278" x="5137150" y="666750"/>
          <p14:tracePt t="1295" x="4749800" y="635000"/>
          <p14:tracePt t="1312" x="4419600" y="622300"/>
          <p14:tracePt t="1328" x="4210050" y="622300"/>
          <p14:tracePt t="1346" x="3994150" y="622300"/>
          <p14:tracePt t="1361" x="3930650" y="622300"/>
          <p14:tracePt t="1378" x="3911600" y="622300"/>
          <p14:tracePt t="1396" x="3867150" y="622300"/>
          <p14:tracePt t="1412" x="3835400" y="622300"/>
          <p14:tracePt t="1428" x="3790950" y="622300"/>
          <p14:tracePt t="1445" x="3759200" y="622300"/>
          <p14:tracePt t="1462" x="3746500" y="628650"/>
          <p14:tracePt t="1478" x="3740150" y="628650"/>
          <p14:tracePt t="1534" x="3740150" y="635000"/>
          <p14:tracePt t="1550" x="3740150" y="647700"/>
          <p14:tracePt t="1561" x="3740150" y="654050"/>
          <p14:tracePt t="1566" x="3740150" y="666750"/>
          <p14:tracePt t="1579" x="3740150" y="679450"/>
          <p14:tracePt t="1595" x="3740150" y="698500"/>
          <p14:tracePt t="1612" x="3740150" y="711200"/>
          <p14:tracePt t="1628" x="3733800" y="717550"/>
          <p14:tracePt t="1662" x="3733800" y="723900"/>
          <p14:tracePt t="1678" x="3727450" y="730250"/>
          <p14:tracePt t="1684" x="3727450" y="736600"/>
          <p14:tracePt t="1734" x="3727450" y="742950"/>
          <p14:tracePt t="2036" x="3733800" y="742950"/>
          <p14:tracePt t="2062" x="3740150" y="742950"/>
          <p14:tracePt t="2064" x="3746500" y="742950"/>
          <p14:tracePt t="2660" x="3740150" y="742950"/>
          <p14:tracePt t="2686" x="3733800" y="742950"/>
          <p14:tracePt t="2781" x="3727450" y="742950"/>
          <p14:tracePt t="2791" x="3721100" y="742950"/>
          <p14:tracePt t="2802" x="3708400" y="742950"/>
          <p14:tracePt t="2811" x="3689350" y="742950"/>
          <p14:tracePt t="2828" x="3670300" y="749300"/>
          <p14:tracePt t="2845" x="3657600" y="793750"/>
          <p14:tracePt t="2861" x="3632200" y="812800"/>
          <p14:tracePt t="2878" x="3619500" y="819150"/>
          <p14:tracePt t="2895" x="3594100" y="831850"/>
          <p14:tracePt t="2911" x="3536950" y="876300"/>
          <p14:tracePt t="2928" x="3473450" y="920750"/>
          <p14:tracePt t="2945" x="3384550" y="984250"/>
          <p14:tracePt t="2962" x="3308350" y="1035050"/>
          <p14:tracePt t="2978" x="3206750" y="1098550"/>
          <p14:tracePt t="2994" x="3111500" y="1143000"/>
          <p14:tracePt t="3011" x="3009900" y="1193800"/>
          <p14:tracePt t="3027" x="2959100" y="1231900"/>
          <p14:tracePt t="3044" x="2908300" y="1263650"/>
          <p14:tracePt t="3061" x="2800350" y="1314450"/>
          <p14:tracePt t="3077" x="2749550" y="1333500"/>
          <p14:tracePt t="3094" x="2647950" y="1365250"/>
          <p14:tracePt t="3111" x="2527300" y="1384300"/>
          <p14:tracePt t="3127" x="2355850" y="1428750"/>
          <p14:tracePt t="3144" x="2241550" y="1441450"/>
          <p14:tracePt t="3161" x="2108200" y="1454150"/>
          <p14:tracePt t="3177" x="1943100" y="1454150"/>
          <p14:tracePt t="3194" x="1765300" y="1441450"/>
          <p14:tracePt t="3211" x="1574800" y="1416050"/>
          <p14:tracePt t="3228" x="1390650" y="1371600"/>
          <p14:tracePt t="3244" x="1200150" y="1327150"/>
          <p14:tracePt t="3261" x="1066800" y="1289050"/>
          <p14:tracePt t="3278" x="939800" y="1238250"/>
          <p14:tracePt t="3294" x="857250" y="1193800"/>
          <p14:tracePt t="3311" x="819150" y="1162050"/>
          <p14:tracePt t="3330" x="787400" y="1111250"/>
          <p14:tracePt t="3344" x="762000" y="1066800"/>
          <p14:tracePt t="3361" x="742950" y="1041400"/>
          <p14:tracePt t="3378" x="730250" y="996950"/>
          <p14:tracePt t="3395" x="717550" y="933450"/>
          <p14:tracePt t="3412" x="711200" y="876300"/>
          <p14:tracePt t="3428" x="711200" y="819150"/>
          <p14:tracePt t="3445" x="711200" y="755650"/>
          <p14:tracePt t="3462" x="723900" y="698500"/>
          <p14:tracePt t="3478" x="762000" y="635000"/>
          <p14:tracePt t="3495" x="806450" y="565150"/>
          <p14:tracePt t="3512" x="863600" y="488950"/>
          <p14:tracePt t="3531" x="958850" y="393700"/>
          <p14:tracePt t="3545" x="1035050" y="342900"/>
          <p14:tracePt t="3562" x="1079500" y="311150"/>
          <p14:tracePt t="3578" x="1174750" y="260350"/>
          <p14:tracePt t="3594" x="1289050" y="209550"/>
          <p14:tracePt t="3611" x="1460500" y="127000"/>
          <p14:tracePt t="3628" x="1593850" y="69850"/>
          <p14:tracePt t="3645" x="1644650" y="50800"/>
          <p14:tracePt t="3662" x="1835150" y="0"/>
          <p14:tracePt t="3678" x="1968500" y="0"/>
          <p14:tracePt t="3695" x="2082800" y="0"/>
          <p14:tracePt t="3712" x="2203450" y="0"/>
          <p14:tracePt t="3728" x="2343150" y="0"/>
          <p14:tracePt t="3744" x="2457450" y="19050"/>
          <p14:tracePt t="3761" x="2578100" y="50800"/>
          <p14:tracePt t="3778" x="2705100" y="88900"/>
          <p14:tracePt t="3794" x="2819400" y="127000"/>
          <p14:tracePt t="3811" x="2921000" y="184150"/>
          <p14:tracePt t="3831" x="2965450" y="215900"/>
          <p14:tracePt t="3844" x="2978150" y="234950"/>
          <p14:tracePt t="3861" x="3022600" y="279400"/>
          <p14:tracePt t="3878" x="3054350" y="342900"/>
          <p14:tracePt t="3895" x="3117850" y="482600"/>
          <p14:tracePt t="3911" x="3136900" y="577850"/>
          <p14:tracePt t="3928" x="3136900" y="641350"/>
          <p14:tracePt t="3945" x="3136900" y="679450"/>
          <p14:tracePt t="3961" x="3130550" y="793750"/>
          <p14:tracePt t="3978" x="3105150" y="869950"/>
          <p14:tracePt t="3995" x="3079750" y="927100"/>
          <p14:tracePt t="4011" x="3041650" y="984250"/>
          <p14:tracePt t="4028" x="2990850" y="1047750"/>
          <p14:tracePt t="4046" x="2895600" y="1136650"/>
          <p14:tracePt t="4061" x="2863850" y="1168400"/>
          <p14:tracePt t="4078" x="2774950" y="1225550"/>
          <p14:tracePt t="4094" x="2660650" y="1276350"/>
          <p14:tracePt t="4111" x="2482850" y="1346200"/>
          <p14:tracePt t="4128" x="2336800" y="1397000"/>
          <p14:tracePt t="4146" x="2279650" y="1416050"/>
          <p14:tracePt t="4162" x="2076450" y="1485900"/>
          <p14:tracePt t="4178" x="1930400" y="1504950"/>
          <p14:tracePt t="4195" x="1758950" y="1511300"/>
          <p14:tracePt t="4211" x="1619250" y="1511300"/>
          <p14:tracePt t="4228" x="1517650" y="1511300"/>
          <p14:tracePt t="4245" x="1403350" y="1492250"/>
          <p14:tracePt t="4261" x="1308100" y="1466850"/>
          <p14:tracePt t="4278" x="1225550" y="1435100"/>
          <p14:tracePt t="4295" x="1104900" y="1371600"/>
          <p14:tracePt t="4311" x="1016000" y="1314450"/>
          <p14:tracePt t="4328" x="927100" y="1212850"/>
          <p14:tracePt t="4345" x="901700" y="1168400"/>
          <p14:tracePt t="4361" x="869950" y="1085850"/>
          <p14:tracePt t="4378" x="825500" y="971550"/>
          <p14:tracePt t="4395" x="793750" y="812800"/>
          <p14:tracePt t="4411" x="774700" y="704850"/>
          <p14:tracePt t="4428" x="774700" y="660400"/>
          <p14:tracePt t="4445" x="774700" y="539750"/>
          <p14:tracePt t="4461" x="787400" y="457200"/>
          <p14:tracePt t="4478" x="825500" y="361950"/>
          <p14:tracePt t="4495" x="889000" y="260350"/>
          <p14:tracePt t="4511" x="946150" y="190500"/>
          <p14:tracePt t="4528" x="1022350" y="120650"/>
          <p14:tracePt t="4545" x="1092200" y="63500"/>
          <p14:tracePt t="4561" x="1162050" y="12700"/>
          <p14:tracePt t="4578" x="1225550" y="0"/>
          <p14:tracePt t="4595" x="1358900" y="0"/>
          <p14:tracePt t="4611" x="1441450" y="0"/>
          <p14:tracePt t="4628" x="1498600" y="0"/>
          <p14:tracePt t="4645" x="1638300" y="0"/>
          <p14:tracePt t="4662" x="1841500" y="6350"/>
          <p14:tracePt t="4678" x="1962150" y="31750"/>
          <p14:tracePt t="4695" x="2095500" y="50800"/>
          <p14:tracePt t="4712" x="2203450" y="88900"/>
          <p14:tracePt t="4727" x="2286000" y="133350"/>
          <p14:tracePt t="4744" x="2336800" y="165100"/>
          <p14:tracePt t="4761" x="2400300" y="203200"/>
          <p14:tracePt t="4778" x="2451100" y="247650"/>
          <p14:tracePt t="4794" x="2501900" y="285750"/>
          <p14:tracePt t="4811" x="2552700" y="323850"/>
          <p14:tracePt t="4828" x="2559050" y="330200"/>
          <p14:tracePt t="4845" x="2565400" y="336550"/>
          <p14:tracePt t="5351" x="2584450" y="349250"/>
          <p14:tracePt t="5360" x="2616200" y="374650"/>
          <p14:tracePt t="5366" x="2660650" y="406400"/>
          <p14:tracePt t="5377" x="2781300" y="501650"/>
          <p14:tracePt t="5394" x="2844800" y="558800"/>
          <p14:tracePt t="5411" x="3098800" y="800100"/>
          <p14:tracePt t="5428" x="3359150" y="1041400"/>
          <p14:tracePt t="5444" x="3625850" y="1250950"/>
          <p14:tracePt t="5461" x="3956050" y="1485900"/>
          <p14:tracePt t="5477" x="4235450" y="1663700"/>
          <p14:tracePt t="5494" x="4502150" y="1816100"/>
          <p14:tracePt t="5511" x="4768850" y="2025650"/>
          <p14:tracePt t="5528" x="4940300" y="2171700"/>
          <p14:tracePt t="5545" x="5035550" y="2266950"/>
          <p14:tracePt t="5561" x="5073650" y="2311400"/>
          <p14:tracePt t="5578" x="5086350" y="2349500"/>
          <p14:tracePt t="5594" x="5086350" y="2362200"/>
          <p14:tracePt t="5611" x="5086350" y="2387600"/>
          <p14:tracePt t="5628" x="5086350" y="2425700"/>
          <p14:tracePt t="5644" x="5086350" y="2470150"/>
          <p14:tracePt t="5661" x="5086350" y="2527300"/>
          <p14:tracePt t="5677" x="5086350" y="2552700"/>
          <p14:tracePt t="5695" x="5080000" y="2578100"/>
          <p14:tracePt t="5712" x="5048250" y="2609850"/>
          <p14:tracePt t="5727" x="5016500" y="2616200"/>
          <p14:tracePt t="5744" x="4984750" y="2628900"/>
          <p14:tracePt t="5761" x="4933950" y="2628900"/>
          <p14:tracePt t="5778" x="4876800" y="2635250"/>
          <p14:tracePt t="5795" x="4813300" y="2635250"/>
          <p14:tracePt t="5811" x="4718050" y="2622550"/>
          <p14:tracePt t="5828" x="4629150" y="2597150"/>
          <p14:tracePt t="5845" x="4552950" y="2590800"/>
          <p14:tracePt t="5861" x="4489450" y="2584450"/>
          <p14:tracePt t="5878" x="4400550" y="2584450"/>
          <p14:tracePt t="5894" x="4292600" y="2584450"/>
          <p14:tracePt t="5911" x="4254500" y="2578100"/>
          <p14:tracePt t="5928" x="4165600" y="2559050"/>
          <p14:tracePt t="5945" x="4121150" y="2559050"/>
          <p14:tracePt t="5962" x="4083050" y="2546350"/>
          <p14:tracePt t="5978" x="4076700" y="2546350"/>
          <p14:tracePt t="5995" x="4070350" y="2546350"/>
          <p14:tracePt t="6012" x="4057650" y="2540000"/>
          <p14:tracePt t="6028" x="4051300" y="2533650"/>
          <p14:tracePt t="6114" x="4044950" y="2533650"/>
          <p14:tracePt t="6510" x="4051300" y="2527300"/>
          <p14:tracePt t="6533" x="4057650" y="2527300"/>
          <p14:tracePt t="6594" x="4064000" y="2520950"/>
          <p14:tracePt t="6609" x="4070350" y="2520950"/>
          <p14:tracePt t="6639" x="4083050" y="2520950"/>
          <p14:tracePt t="6646" x="4095750" y="2520950"/>
          <p14:tracePt t="6652" x="4114800" y="2520950"/>
          <p14:tracePt t="6663" x="4133850" y="2520950"/>
          <p14:tracePt t="6678" x="4203700" y="2520950"/>
          <p14:tracePt t="6694" x="4279900" y="2520950"/>
          <p14:tracePt t="6711" x="4375150" y="2520950"/>
          <p14:tracePt t="6728" x="4457700" y="2520950"/>
          <p14:tracePt t="6745" x="4559300" y="2520950"/>
          <p14:tracePt t="6760" x="4648200" y="2520950"/>
          <p14:tracePt t="6777" x="4730750" y="2520950"/>
          <p14:tracePt t="6794" x="4800600" y="2520950"/>
          <p14:tracePt t="6811" x="4876800" y="2520950"/>
          <p14:tracePt t="6827" x="4959350" y="2520950"/>
          <p14:tracePt t="6844" x="5054600" y="2520950"/>
          <p14:tracePt t="6861" x="5149850" y="2520950"/>
          <p14:tracePt t="6878" x="5270500" y="2533650"/>
          <p14:tracePt t="6894" x="5416550" y="2552700"/>
          <p14:tracePt t="6911" x="5505450" y="2559050"/>
          <p14:tracePt t="6928" x="5537200" y="2565400"/>
          <p14:tracePt t="6945" x="5626100" y="2571750"/>
          <p14:tracePt t="6961" x="5740400" y="2578100"/>
          <p14:tracePt t="6977" x="5822950" y="2584450"/>
          <p14:tracePt t="6994" x="5905500" y="2590800"/>
          <p14:tracePt t="7011" x="5975350" y="2597150"/>
          <p14:tracePt t="7028" x="6007100" y="2603500"/>
          <p14:tracePt t="7044" x="6026150" y="2603500"/>
          <p14:tracePt t="7061" x="6045200" y="2603500"/>
          <p14:tracePt t="7077" x="6057900" y="2603500"/>
          <p14:tracePt t="7112" x="6064250" y="2603500"/>
          <p14:tracePt t="7474" x="6070600" y="2603500"/>
          <p14:tracePt t="7487" x="6076950" y="2603500"/>
          <p14:tracePt t="7501" x="6083300" y="2603500"/>
          <p14:tracePt t="7517" x="6089650" y="2603500"/>
          <p14:tracePt t="7532" x="6096000" y="2603500"/>
          <p14:tracePt t="7541" x="6102350" y="2603500"/>
          <p14:tracePt t="7566" x="6108700" y="2603500"/>
          <p14:tracePt t="8015" x="6102350" y="2603500"/>
          <p14:tracePt t="8027" x="6096000" y="2603500"/>
          <p14:tracePt t="8035" x="6083300" y="2603500"/>
          <p14:tracePt t="8044" x="6076950" y="2609850"/>
          <p14:tracePt t="8061" x="6057900" y="2616200"/>
          <p14:tracePt t="8078" x="6038850" y="2635250"/>
          <p14:tracePt t="8094" x="6019800" y="2647950"/>
          <p14:tracePt t="8111" x="6007100" y="2667000"/>
          <p14:tracePt t="8127" x="5988050" y="2679700"/>
          <p14:tracePt t="8144" x="5975350" y="2692400"/>
          <p14:tracePt t="8161" x="5962650" y="2692400"/>
          <p14:tracePt t="8177" x="5943600" y="2705100"/>
          <p14:tracePt t="8194" x="5930900" y="2705100"/>
          <p14:tracePt t="8211" x="5911850" y="2711450"/>
          <p14:tracePt t="8227" x="5886450" y="2717800"/>
          <p14:tracePt t="8244" x="5873750" y="2724150"/>
          <p14:tracePt t="8261" x="5854700" y="2724150"/>
          <p14:tracePt t="8278" x="5835650" y="2730500"/>
          <p14:tracePt t="8294" x="5803900" y="2730500"/>
          <p14:tracePt t="8311" x="5797550" y="2730500"/>
          <p14:tracePt t="8328" x="5759450" y="2730500"/>
          <p14:tracePt t="8344" x="5721350" y="2730500"/>
          <p14:tracePt t="8362" x="5562600" y="2730500"/>
          <p14:tracePt t="8378" x="5492750" y="2730500"/>
          <p14:tracePt t="8396" x="5454650" y="2730500"/>
          <p14:tracePt t="8411" x="5378450" y="2730500"/>
          <p14:tracePt t="8428" x="5226050" y="2692400"/>
          <p14:tracePt t="8444" x="5137150" y="2673350"/>
          <p14:tracePt t="8461" x="5060950" y="2647950"/>
          <p14:tracePt t="8478" x="5010150" y="2616200"/>
          <p14:tracePt t="8494" x="4959350" y="2584450"/>
          <p14:tracePt t="8511" x="4895850" y="2514600"/>
          <p14:tracePt t="8528" x="4845050" y="2451100"/>
          <p14:tracePt t="8544" x="4781550" y="2374900"/>
          <p14:tracePt t="8561" x="4749800" y="2311400"/>
          <p14:tracePt t="8578" x="4730750" y="2266950"/>
          <p14:tracePt t="8595" x="4730750" y="2222500"/>
          <p14:tracePt t="8611" x="4730750" y="2178050"/>
          <p14:tracePt t="8627" x="4730750" y="2139950"/>
          <p14:tracePt t="8644" x="4762500" y="2051050"/>
          <p14:tracePt t="8661" x="4787900" y="2000250"/>
          <p14:tracePt t="8678" x="4813300" y="1974850"/>
          <p14:tracePt t="8686" x="4845050" y="1943100"/>
          <p14:tracePt t="8698" x="4876800" y="1911350"/>
          <p14:tracePt t="8712" x="4921250" y="1873250"/>
          <p14:tracePt t="8727" x="4965700" y="1835150"/>
          <p14:tracePt t="8744" x="5041900" y="1790700"/>
          <p14:tracePt t="8762" x="5124450" y="1746250"/>
          <p14:tracePt t="8778" x="5238750" y="1701800"/>
          <p14:tracePt t="8793" x="5327650" y="1663700"/>
          <p14:tracePt t="8810" x="5416550" y="1651000"/>
          <p14:tracePt t="8827" x="5499100" y="1625600"/>
          <p14:tracePt t="8844" x="5556250" y="1625600"/>
          <p14:tracePt t="8862" x="5670550" y="1625600"/>
          <p14:tracePt t="8878" x="5702300" y="1625600"/>
          <p14:tracePt t="8894" x="5803900" y="1644650"/>
          <p14:tracePt t="8911" x="5924550" y="1682750"/>
          <p14:tracePt t="8927" x="6000750" y="1714500"/>
          <p14:tracePt t="8944" x="6045200" y="1739900"/>
          <p14:tracePt t="8962" x="6083300" y="1778000"/>
          <p14:tracePt t="8978" x="6108700" y="1816100"/>
          <p14:tracePt t="8994" x="6115050" y="1847850"/>
          <p14:tracePt t="9010" x="6127750" y="1879600"/>
          <p14:tracePt t="9027" x="6134100" y="1905000"/>
          <p14:tracePt t="9044" x="6134100" y="1936750"/>
          <p14:tracePt t="9061" x="6134100" y="1943100"/>
          <p14:tracePt t="9077" x="6134100" y="1974850"/>
          <p14:tracePt t="9095" x="6134100" y="2006600"/>
          <p14:tracePt t="9111" x="6134100" y="2032000"/>
          <p14:tracePt t="9127" x="6127750" y="2057400"/>
          <p14:tracePt t="9144" x="6115050" y="2108200"/>
          <p14:tracePt t="9161" x="6108700" y="2127250"/>
          <p14:tracePt t="9178" x="6102350" y="2152650"/>
          <p14:tracePt t="9194" x="6083300" y="2209800"/>
          <p14:tracePt t="9213" x="6070600" y="2241550"/>
          <p14:tracePt t="9227" x="6057900" y="2279650"/>
          <p14:tracePt t="9244" x="6045200" y="2298700"/>
          <p14:tracePt t="9261" x="6045200" y="2317750"/>
          <p14:tracePt t="9606" x="6038850" y="2317750"/>
          <p14:tracePt t="9615" x="6032500" y="2317750"/>
          <p14:tracePt t="9622" x="6019800" y="2324100"/>
          <p14:tracePt t="9632" x="6000750" y="2324100"/>
          <p14:tracePt t="9643" x="5949950" y="2343150"/>
          <p14:tracePt t="9660" x="5880100" y="2374900"/>
          <p14:tracePt t="9677" x="5822950" y="2400300"/>
          <p14:tracePt t="9694" x="5721350" y="2438400"/>
          <p14:tracePt t="9697" x="5645150" y="2470150"/>
          <p14:tracePt t="9710" x="5499100" y="2514600"/>
          <p14:tracePt t="9728" x="5365750" y="2559050"/>
          <p14:tracePt t="9744" x="5162550" y="2609850"/>
          <p14:tracePt t="9761" x="4978400" y="2673350"/>
          <p14:tracePt t="9778" x="4826000" y="2717800"/>
          <p14:tracePt t="9794" x="4641850" y="2768600"/>
          <p14:tracePt t="9810" x="4356100" y="2813050"/>
          <p14:tracePt t="9828" x="4127500" y="2838450"/>
          <p14:tracePt t="9843" x="3930650" y="2851150"/>
          <p14:tracePt t="9860" x="3752850" y="2889250"/>
          <p14:tracePt t="9877" x="3543300" y="2921000"/>
          <p14:tracePt t="9894" x="3429000" y="2959100"/>
          <p14:tracePt t="9911" x="3384550" y="2971800"/>
          <p14:tracePt t="9928" x="3257550" y="3016250"/>
          <p14:tracePt t="9944" x="3092450" y="3086100"/>
          <p14:tracePt t="9961" x="2978150" y="3130550"/>
          <p14:tracePt t="9977" x="2844800" y="3187700"/>
          <p14:tracePt t="9994" x="2755900" y="3219450"/>
          <p14:tracePt t="10011" x="2686050" y="3251200"/>
          <p14:tracePt t="10029" x="2628900" y="3270250"/>
          <p14:tracePt t="10044" x="2584450" y="3282950"/>
          <p14:tracePt t="10061" x="2546350" y="3289300"/>
          <p14:tracePt t="10077" x="2514600" y="3295650"/>
          <p14:tracePt t="10094" x="2482850" y="3295650"/>
          <p14:tracePt t="10111" x="2470150" y="3295650"/>
          <p14:tracePt t="10128" x="2463800" y="3295650"/>
          <p14:tracePt t="10144" x="2457450" y="3295650"/>
          <p14:tracePt t="10161" x="2451100" y="3302000"/>
          <p14:tracePt t="10178" x="2444750" y="3302000"/>
          <p14:tracePt t="10199" x="2438400" y="3308350"/>
          <p14:tracePt t="10232" x="2432050" y="3314700"/>
          <p14:tracePt t="10245" x="2432050" y="3321050"/>
          <p14:tracePt t="10278" x="2432050" y="3327400"/>
          <p14:tracePt t="10299" x="2432050" y="3333750"/>
          <p14:tracePt t="10309" x="2432050" y="3340100"/>
          <p14:tracePt t="10557" x="2438400" y="3340100"/>
          <p14:tracePt t="10582" x="2444750" y="3340100"/>
          <p14:tracePt t="10591" x="2451100" y="3340100"/>
          <p14:tracePt t="10658" x="2457450" y="3340100"/>
          <p14:tracePt t="10677" x="2476500" y="3340100"/>
          <p14:tracePt t="10698" x="2495550" y="3340100"/>
          <p14:tracePt t="10703" x="2508250" y="3340100"/>
          <p14:tracePt t="10715" x="2527300" y="3333750"/>
          <p14:tracePt t="10728" x="2571750" y="3333750"/>
          <p14:tracePt t="10744" x="2628900" y="3333750"/>
          <p14:tracePt t="10761" x="2679700" y="3333750"/>
          <p14:tracePt t="10778" x="2736850" y="3333750"/>
          <p14:tracePt t="10794" x="2857500" y="3333750"/>
          <p14:tracePt t="10810" x="2971800" y="3340100"/>
          <p14:tracePt t="10827" x="3079750" y="3352800"/>
          <p14:tracePt t="10844" x="3168650" y="3359150"/>
          <p14:tracePt t="10860" x="3238500" y="3371850"/>
          <p14:tracePt t="10877" x="3371850" y="3397250"/>
          <p14:tracePt t="10894" x="3441700" y="3403600"/>
          <p14:tracePt t="10911" x="3543300" y="3409950"/>
          <p14:tracePt t="10927" x="3651250" y="3416300"/>
          <p14:tracePt t="10944" x="3797300" y="3429000"/>
          <p14:tracePt t="10960" x="3886200" y="3435350"/>
          <p14:tracePt t="10977" x="3905250" y="3441700"/>
          <p14:tracePt t="10994" x="3968750" y="3441700"/>
          <p14:tracePt t="11010" x="4044950" y="3454400"/>
          <p14:tracePt t="11027" x="4095750" y="3460750"/>
          <p14:tracePt t="11044" x="4159250" y="3467100"/>
          <p14:tracePt t="11061" x="4197350" y="3467100"/>
          <p14:tracePt t="11077" x="4248150" y="3467100"/>
          <p14:tracePt t="11093" x="4324350" y="3486150"/>
          <p14:tracePt t="11110" x="4406900" y="3505200"/>
          <p14:tracePt t="11127" x="4470400" y="3517900"/>
          <p14:tracePt t="11144" x="4546600" y="3530600"/>
          <p14:tracePt t="11160" x="4610100" y="3543300"/>
          <p14:tracePt t="11177" x="4692650" y="3556000"/>
          <p14:tracePt t="11194" x="4705350" y="3562350"/>
          <p14:tracePt t="11210" x="4743450" y="3575050"/>
          <p14:tracePt t="11227" x="4775200" y="3575050"/>
          <p14:tracePt t="11244" x="4787900" y="3581400"/>
          <p14:tracePt t="11277" x="4794250" y="3587750"/>
          <p14:tracePt t="11294" x="4800600" y="3587750"/>
          <p14:tracePt t="11310" x="4806950" y="3594100"/>
          <p14:tracePt t="11327" x="4813300" y="3594100"/>
          <p14:tracePt t="11360" x="4813300" y="3600450"/>
          <p14:tracePt t="11444" x="4806950" y="3606800"/>
          <p14:tracePt t="11454" x="4800600" y="3606800"/>
          <p14:tracePt t="11461" x="4787900" y="3606800"/>
          <p14:tracePt t="11477" x="4775200" y="3619500"/>
          <p14:tracePt t="11493" x="4724400" y="3632200"/>
          <p14:tracePt t="11510" x="4679950" y="3644900"/>
          <p14:tracePt t="11527" x="4629150" y="3651250"/>
          <p14:tracePt t="11544" x="4559300" y="3657600"/>
          <p14:tracePt t="11560" x="4495800" y="3657600"/>
          <p14:tracePt t="11577" x="4413250" y="3657600"/>
          <p14:tracePt t="11594" x="4356100" y="3657600"/>
          <p14:tracePt t="11611" x="4305300" y="3651250"/>
          <p14:tracePt t="11627" x="4254500" y="3644900"/>
          <p14:tracePt t="11644" x="4216400" y="3632200"/>
          <p14:tracePt t="11661" x="4191000" y="3625850"/>
          <p14:tracePt t="11677" x="4165600" y="3600450"/>
          <p14:tracePt t="11682" x="4159250" y="3594100"/>
          <p14:tracePt t="11694" x="4146550" y="3581400"/>
          <p14:tracePt t="11711" x="4133850" y="3556000"/>
          <p14:tracePt t="11728" x="4102100" y="3479800"/>
          <p14:tracePt t="11743" x="4089400" y="3429000"/>
          <p14:tracePt t="11760" x="4089400" y="3390900"/>
          <p14:tracePt t="11777" x="4083050" y="3333750"/>
          <p14:tracePt t="11793" x="4083050" y="3282950"/>
          <p14:tracePt t="11810" x="4102100" y="3251200"/>
          <p14:tracePt t="11828" x="4127500" y="3206750"/>
          <p14:tracePt t="11844" x="4159250" y="3168650"/>
          <p14:tracePt t="11860" x="4197350" y="3105150"/>
          <p14:tracePt t="11877" x="4241800" y="3060700"/>
          <p14:tracePt t="11894" x="4273550" y="3028950"/>
          <p14:tracePt t="11911" x="4337050" y="2990850"/>
          <p14:tracePt t="11928" x="4438650" y="2952750"/>
          <p14:tracePt t="11944" x="4521200" y="2921000"/>
          <p14:tracePt t="11961" x="4572000" y="2901950"/>
          <p14:tracePt t="11977" x="4724400" y="2844800"/>
          <p14:tracePt t="11993" x="4806950" y="2819400"/>
          <p14:tracePt t="12010" x="4883150" y="2806700"/>
          <p14:tracePt t="12027" x="4972050" y="2794000"/>
          <p14:tracePt t="12043" x="5048250" y="2794000"/>
          <p14:tracePt t="12060" x="5137150" y="2794000"/>
          <p14:tracePt t="12077" x="5200650" y="2794000"/>
          <p14:tracePt t="12094" x="5264150" y="2819400"/>
          <p14:tracePt t="12111" x="5321300" y="2838450"/>
          <p14:tracePt t="12127" x="5378450" y="2870200"/>
          <p14:tracePt t="12144" x="5422900" y="2901950"/>
          <p14:tracePt t="12161" x="5461000" y="2927350"/>
          <p14:tracePt t="12177" x="5492750" y="2959100"/>
          <p14:tracePt t="12194" x="5511800" y="2997200"/>
          <p14:tracePt t="12211" x="5524500" y="3022600"/>
          <p14:tracePt t="12228" x="5543550" y="3073400"/>
          <p14:tracePt t="12244" x="5549900" y="3098800"/>
          <p14:tracePt t="12261" x="5549900" y="3117850"/>
          <p14:tracePt t="12278" x="5549900" y="3162300"/>
          <p14:tracePt t="12294" x="5549900" y="3200400"/>
          <p14:tracePt t="12310" x="5543550" y="3219450"/>
          <p14:tracePt t="12327" x="5537200" y="3244850"/>
          <p14:tracePt t="12344" x="5530850" y="3270250"/>
          <p14:tracePt t="12361" x="5518150" y="3295650"/>
          <p14:tracePt t="12377" x="5505450" y="3308350"/>
          <p14:tracePt t="12394" x="5486400" y="3333750"/>
          <p14:tracePt t="12411" x="5473700" y="3352800"/>
          <p14:tracePt t="12428" x="5441950" y="3378200"/>
          <p14:tracePt t="12444" x="5435600" y="3384550"/>
          <p14:tracePt t="12460" x="5422900" y="3390900"/>
          <p14:tracePt t="12477" x="5416550" y="3403600"/>
          <p14:tracePt t="12493" x="5397500" y="3416300"/>
          <p14:tracePt t="12510" x="5397500" y="3429000"/>
          <p14:tracePt t="12527" x="5391150" y="3429000"/>
          <p14:tracePt t="12561" x="5391150" y="3435350"/>
          <p14:tracePt t="12685" x="5378450" y="3435350"/>
          <p14:tracePt t="12696" x="5372100" y="3435350"/>
          <p14:tracePt t="12710" x="5365750" y="3441700"/>
          <p14:tracePt t="12727" x="5314950" y="3460750"/>
          <p14:tracePt t="12743" x="5283200" y="3473450"/>
          <p14:tracePt t="12760" x="5194300" y="3517900"/>
          <p14:tracePt t="12777" x="5016500" y="3606800"/>
          <p14:tracePt t="12793" x="4870450" y="3683000"/>
          <p14:tracePt t="12810" x="4724400" y="3771900"/>
          <p14:tracePt t="12827" x="4540250" y="3841750"/>
          <p14:tracePt t="12843" x="4375150" y="3917950"/>
          <p14:tracePt t="12860" x="4216400" y="3987800"/>
          <p14:tracePt t="12877" x="4102100" y="4032250"/>
          <p14:tracePt t="12894" x="4006850" y="4070350"/>
          <p14:tracePt t="12911" x="3924300" y="4102100"/>
          <p14:tracePt t="12927" x="3841750" y="4140200"/>
          <p14:tracePt t="12944" x="3816350" y="4152900"/>
          <p14:tracePt t="12960" x="3797300" y="4159250"/>
          <p14:tracePt t="12977" x="3771900" y="4171950"/>
          <p14:tracePt t="12994" x="3765550" y="4171950"/>
          <p14:tracePt t="13010" x="3765550" y="4178300"/>
          <p14:tracePt t="13043" x="3759200" y="4178300"/>
          <p14:tracePt t="13126" x="3759200" y="4171950"/>
          <p14:tracePt t="13142" x="3771900" y="4159250"/>
          <p14:tracePt t="13152" x="3778250" y="4152900"/>
          <p14:tracePt t="13160" x="3790950" y="4146550"/>
          <p14:tracePt t="13177" x="3886200" y="4076700"/>
          <p14:tracePt t="13179" x="3930650" y="4032250"/>
          <p14:tracePt t="13193" x="3981450" y="4000500"/>
          <p14:tracePt t="13210" x="4076700" y="3943350"/>
          <p14:tracePt t="13227" x="4108450" y="3924300"/>
          <p14:tracePt t="13244" x="4152900" y="3905250"/>
          <p14:tracePt t="13260" x="4191000" y="3892550"/>
          <p14:tracePt t="13277" x="4222750" y="3879850"/>
          <p14:tracePt t="13293" x="4235450" y="3879850"/>
          <p14:tracePt t="13327" x="4248150" y="3879850"/>
          <p14:tracePt t="13344" x="4254500" y="3879850"/>
          <p14:tracePt t="13360" x="4260850" y="3879850"/>
          <p14:tracePt t="13377" x="4267200" y="3879850"/>
          <p14:tracePt t="13424" x="4267200" y="3886200"/>
          <p14:tracePt t="13434" x="4273550" y="3886200"/>
          <p14:tracePt t="13443" x="4273550" y="3892550"/>
          <p14:tracePt t="13460" x="4273550" y="3898900"/>
          <p14:tracePt t="13477" x="4267200" y="3924300"/>
          <p14:tracePt t="13494" x="4254500" y="3937000"/>
          <p14:tracePt t="13510" x="4241800" y="3949700"/>
          <p14:tracePt t="13528" x="4197350" y="3994150"/>
          <p14:tracePt t="13544" x="4159250" y="4019550"/>
          <p14:tracePt t="13560" x="4114800" y="4051300"/>
          <p14:tracePt t="13577" x="4051300" y="4083050"/>
          <p14:tracePt t="13593" x="3987800" y="4095750"/>
          <p14:tracePt t="13610" x="3917950" y="4102100"/>
          <p14:tracePt t="13627" x="3835400" y="4114800"/>
          <p14:tracePt t="13643" x="3759200" y="4127500"/>
          <p14:tracePt t="13660" x="3670300" y="4127500"/>
          <p14:tracePt t="13677" x="3613150" y="4127500"/>
          <p14:tracePt t="13679" x="3562350" y="4127500"/>
          <p14:tracePt t="13693" x="3498850" y="4127500"/>
          <p14:tracePt t="13710" x="3448050" y="4127500"/>
          <p14:tracePt t="13726" x="3365500" y="4127500"/>
          <p14:tracePt t="13743" x="3314700" y="4121150"/>
          <p14:tracePt t="13760" x="3232150" y="4083050"/>
          <p14:tracePt t="13777" x="3175000" y="4044950"/>
          <p14:tracePt t="13794" x="3136900" y="4013200"/>
          <p14:tracePt t="13810" x="3105150" y="3968750"/>
          <p14:tracePt t="13827" x="3054350" y="3879850"/>
          <p14:tracePt t="13843" x="3048000" y="3841750"/>
          <p14:tracePt t="13860" x="3035300" y="3810000"/>
          <p14:tracePt t="13877" x="3035300" y="3778250"/>
          <p14:tracePt t="13894" x="3035300" y="3733800"/>
          <p14:tracePt t="13910" x="3041650" y="3683000"/>
          <p14:tracePt t="13927" x="3073400" y="3638550"/>
          <p14:tracePt t="13943" x="3105150" y="3600450"/>
          <p14:tracePt t="13960" x="3136900" y="3568700"/>
          <p14:tracePt t="13977" x="3232150" y="3524250"/>
          <p14:tracePt t="13993" x="3251200" y="3517900"/>
          <p14:tracePt t="14010" x="3327400" y="3492500"/>
          <p14:tracePt t="14027" x="3416300" y="3460750"/>
          <p14:tracePt t="14043" x="3498850" y="3454400"/>
          <p14:tracePt t="14060" x="3568700" y="3448050"/>
          <p14:tracePt t="14078" x="3651250" y="3448050"/>
          <p14:tracePt t="14093" x="3740150" y="3460750"/>
          <p14:tracePt t="14110" x="3860800" y="3492500"/>
          <p14:tracePt t="14127" x="3968750" y="3530600"/>
          <p14:tracePt t="14144" x="4108450" y="3575050"/>
          <p14:tracePt t="14160" x="4235450" y="3625850"/>
          <p14:tracePt t="14177" x="4324350" y="3683000"/>
          <p14:tracePt t="14182" x="4368800" y="3702050"/>
          <p14:tracePt t="14193" x="4400550" y="3727450"/>
          <p14:tracePt t="14210" x="4476750" y="3784600"/>
          <p14:tracePt t="14227" x="4533900" y="3829050"/>
          <p14:tracePt t="14244" x="4572000" y="3892550"/>
          <p14:tracePt t="14260" x="4584700" y="3924300"/>
          <p14:tracePt t="14277" x="4584700" y="3930650"/>
          <p14:tracePt t="14294" x="4591050" y="3956050"/>
          <p14:tracePt t="14310" x="4591050" y="3975100"/>
          <p14:tracePt t="14327" x="4591050" y="3987800"/>
          <p14:tracePt t="14344" x="4584700" y="4000500"/>
          <p14:tracePt t="14360" x="4572000" y="4019550"/>
          <p14:tracePt t="14377" x="4559300" y="4038600"/>
          <p14:tracePt t="14394" x="4546600" y="4044950"/>
          <p14:tracePt t="14427" x="4540250" y="4051300"/>
          <p14:tracePt t="14841" x="4546600" y="4051300"/>
          <p14:tracePt t="14850" x="4565650" y="4051300"/>
          <p14:tracePt t="14859" x="4616450" y="4044950"/>
          <p14:tracePt t="14864" x="4673600" y="4032250"/>
          <p14:tracePt t="14877" x="4781550" y="4019550"/>
          <p14:tracePt t="14894" x="4997450" y="4000500"/>
          <p14:tracePt t="14911" x="5302250" y="3994150"/>
          <p14:tracePt t="14927" x="5575300" y="3994150"/>
          <p14:tracePt t="14943" x="5924550" y="3994150"/>
          <p14:tracePt t="14960" x="6165850" y="3994150"/>
          <p14:tracePt t="14977" x="6369050" y="3987800"/>
          <p14:tracePt t="14994" x="6521450" y="3981450"/>
          <p14:tracePt t="15010" x="6667500" y="3975100"/>
          <p14:tracePt t="15027" x="6864350" y="3943350"/>
          <p14:tracePt t="15043" x="6934200" y="3930650"/>
          <p14:tracePt t="15060" x="6946900" y="3924300"/>
          <p14:tracePt t="15077" x="6965950" y="3917950"/>
          <p14:tracePt t="15150" x="6965950" y="3924300"/>
          <p14:tracePt t="15161" x="6959600" y="3924300"/>
          <p14:tracePt t="15482" x="6972300" y="3924300"/>
          <p14:tracePt t="15488" x="6978650" y="3924300"/>
          <p14:tracePt t="15498" x="6997700" y="3917950"/>
          <p14:tracePt t="15511" x="7042150" y="3911600"/>
          <p14:tracePt t="15527" x="7092950" y="3886200"/>
          <p14:tracePt t="15543" x="7169150" y="3854450"/>
          <p14:tracePt t="15560" x="7194550" y="3841750"/>
          <p14:tracePt t="15577" x="7340600" y="3765550"/>
          <p14:tracePt t="15593" x="7435850" y="3714750"/>
          <p14:tracePt t="15610" x="7562850" y="3638550"/>
          <p14:tracePt t="15627" x="7677150" y="3568700"/>
          <p14:tracePt t="15643" x="7772400" y="3492500"/>
          <p14:tracePt t="15659" x="7816850" y="3448050"/>
          <p14:tracePt t="15677" x="7854950" y="3409950"/>
          <p14:tracePt t="15682" x="7874000" y="3378200"/>
          <p14:tracePt t="15694" x="7899400" y="3352800"/>
          <p14:tracePt t="15712" x="7931150" y="3295650"/>
          <p14:tracePt t="15730" x="7943850" y="3282950"/>
          <p14:tracePt t="15743" x="7943850" y="3276600"/>
          <p14:tracePt t="15777" x="7950200" y="3276600"/>
          <p14:tracePt t="15804" x="7950200" y="3270250"/>
          <p14:tracePt t="15824" x="7956550" y="3263900"/>
          <p14:tracePt t="22156" x="7943850" y="3263900"/>
          <p14:tracePt t="22160" x="7937500" y="3263900"/>
          <p14:tracePt t="22176" x="7924800" y="3270250"/>
          <p14:tracePt t="22193" x="7918450" y="3276600"/>
          <p14:tracePt t="22211" x="7912100" y="3289300"/>
          <p14:tracePt t="22226" x="7899400" y="3295650"/>
          <p14:tracePt t="22259" x="7899400" y="3302000"/>
          <p14:tracePt t="22276" x="7893050" y="3302000"/>
          <p14:tracePt t="22293" x="7880350" y="3308350"/>
          <p14:tracePt t="22311" x="7874000" y="3308350"/>
          <p14:tracePt t="22670" x="7861300" y="3308350"/>
          <p14:tracePt t="22676" x="7842250" y="3314700"/>
          <p14:tracePt t="22682" x="7810500" y="3333750"/>
          <p14:tracePt t="22692" x="7772400" y="3359150"/>
          <p14:tracePt t="22709" x="7696200" y="3422650"/>
          <p14:tracePt t="22726" x="7486650" y="3568700"/>
          <p14:tracePt t="22743" x="7245350" y="3702050"/>
          <p14:tracePt t="22759" x="6997700" y="3841750"/>
          <p14:tracePt t="22776" x="6775450" y="3956050"/>
          <p14:tracePt t="22793" x="6597650" y="4064000"/>
          <p14:tracePt t="22809" x="6356350" y="4165600"/>
          <p14:tracePt t="22827" x="6172200" y="4248150"/>
          <p14:tracePt t="22842" x="5975350" y="4298950"/>
          <p14:tracePt t="22860" x="5683250" y="4394200"/>
          <p14:tracePt t="22876" x="5524500" y="4438650"/>
          <p14:tracePt t="22893" x="5435600" y="4470400"/>
          <p14:tracePt t="22910" x="5156200" y="4552950"/>
          <p14:tracePt t="22928" x="4959350" y="4603750"/>
          <p14:tracePt t="22942" x="4787900" y="4667250"/>
          <p14:tracePt t="22959" x="4648200" y="4705350"/>
          <p14:tracePt t="22976" x="4533900" y="4749800"/>
          <p14:tracePt t="22993" x="4413250" y="4787900"/>
          <p14:tracePt t="23009" x="4324350" y="4806950"/>
          <p14:tracePt t="23026" x="4248150" y="4813300"/>
          <p14:tracePt t="23043" x="4121150" y="4813300"/>
          <p14:tracePt t="23060" x="4013200" y="4813300"/>
          <p14:tracePt t="23076" x="3721100" y="4819650"/>
          <p14:tracePt t="23093" x="3638550" y="4819650"/>
          <p14:tracePt t="23109" x="3435350" y="4838700"/>
          <p14:tracePt t="23127" x="3295650" y="4857750"/>
          <p14:tracePt t="23142" x="3048000" y="4864100"/>
          <p14:tracePt t="23159" x="2863850" y="4864100"/>
          <p14:tracePt t="23176" x="2774950" y="4864100"/>
          <p14:tracePt t="23180" x="2711450" y="4864100"/>
          <p14:tracePt t="23192" x="2578100" y="4864100"/>
          <p14:tracePt t="23209" x="2470150" y="4864100"/>
          <p14:tracePt t="23226" x="2368550" y="4864100"/>
          <p14:tracePt t="23244" x="2254250" y="4864100"/>
          <p14:tracePt t="23259" x="2133600" y="4864100"/>
          <p14:tracePt t="23276" x="2006600" y="4851400"/>
          <p14:tracePt t="23293" x="1905000" y="4851400"/>
          <p14:tracePt t="23308" x="1847850" y="4851400"/>
          <p14:tracePt t="23325" x="1758950" y="4851400"/>
          <p14:tracePt t="23342" x="1682750" y="4851400"/>
          <p14:tracePt t="23360" x="1587500" y="4851400"/>
          <p14:tracePt t="23376" x="1568450" y="4851400"/>
          <p14:tracePt t="23393" x="1543050" y="4851400"/>
          <p14:tracePt t="23410" x="1511300" y="4857750"/>
          <p14:tracePt t="23426" x="1492250" y="4857750"/>
          <p14:tracePt t="23442" x="1473200" y="4864100"/>
          <p14:tracePt t="23476" x="1466850" y="4864100"/>
          <p14:tracePt t="25000" x="1473200" y="4864100"/>
          <p14:tracePt t="25006" x="1485900" y="4864100"/>
          <p14:tracePt t="25014" x="1492250" y="4864100"/>
          <p14:tracePt t="25026" x="1498600" y="4870450"/>
          <p14:tracePt t="25042" x="1524000" y="4870450"/>
          <p14:tracePt t="25059" x="1549400" y="4870450"/>
          <p14:tracePt t="25458" x="1555750" y="4870450"/>
          <p14:tracePt t="25474" x="1562100" y="4870450"/>
          <p14:tracePt t="25480" x="1568450" y="4870450"/>
          <p14:tracePt t="25492" x="1574800" y="4870450"/>
          <p14:tracePt t="25509" x="1587500" y="4870450"/>
          <p14:tracePt t="25525" x="1612900" y="4876800"/>
          <p14:tracePt t="25542" x="1631950" y="4876800"/>
          <p14:tracePt t="25559" x="1689100" y="4889500"/>
          <p14:tracePt t="25576" x="1720850" y="4895850"/>
          <p14:tracePt t="25592" x="1752600" y="4902200"/>
          <p14:tracePt t="25609" x="1816100" y="4914900"/>
          <p14:tracePt t="25626" x="1860550" y="4921250"/>
          <p14:tracePt t="25642" x="1924050" y="4933950"/>
          <p14:tracePt t="25659" x="1981200" y="4946650"/>
          <p14:tracePt t="25676" x="2051050" y="4959350"/>
          <p14:tracePt t="25692" x="2120900" y="4972050"/>
          <p14:tracePt t="25708" x="2146300" y="4972050"/>
          <p14:tracePt t="25725" x="2184400" y="4972050"/>
          <p14:tracePt t="25742" x="2222500" y="4984750"/>
          <p14:tracePt t="25759" x="2324100" y="4997450"/>
          <p14:tracePt t="25776" x="2349500" y="5003800"/>
          <p14:tracePt t="25792" x="2387600" y="5016500"/>
          <p14:tracePt t="25810" x="2432050" y="5016500"/>
          <p14:tracePt t="25825" x="2463800" y="5022850"/>
          <p14:tracePt t="25842" x="2495550" y="5035550"/>
          <p14:tracePt t="25859" x="2508250" y="5035550"/>
          <p14:tracePt t="25875" x="2527300" y="5035550"/>
          <p14:tracePt t="25892" x="2540000" y="5035550"/>
          <p14:tracePt t="25909" x="2546350" y="5041900"/>
          <p14:tracePt t="25926" x="2552700" y="5041900"/>
          <p14:tracePt t="26144" x="2546350" y="5048250"/>
          <p14:tracePt t="26152" x="2540000" y="5048250"/>
          <p14:tracePt t="26166" x="2527300" y="5054600"/>
          <p14:tracePt t="26176" x="2514600" y="5054600"/>
          <p14:tracePt t="26192" x="2495550" y="5067300"/>
          <p14:tracePt t="26209" x="2476500" y="5073650"/>
          <p14:tracePt t="26226" x="2451100" y="5086350"/>
          <p14:tracePt t="26242" x="2419350" y="5099050"/>
          <p14:tracePt t="26259" x="2381250" y="5118100"/>
          <p14:tracePt t="26276" x="2349500" y="5130800"/>
          <p14:tracePt t="26292" x="2305050" y="5143500"/>
          <p14:tracePt t="26310" x="2228850" y="5149850"/>
          <p14:tracePt t="26325" x="2190750" y="5156200"/>
          <p14:tracePt t="26342" x="2171700" y="5162550"/>
          <p14:tracePt t="26360" x="2114550" y="5162550"/>
          <p14:tracePt t="26376" x="2089150" y="5162550"/>
          <p14:tracePt t="26392" x="2082800" y="5162550"/>
          <p14:tracePt t="26409" x="2063750" y="5149850"/>
          <p14:tracePt t="26426" x="2038350" y="5130800"/>
          <p14:tracePt t="26442" x="2006600" y="5099050"/>
          <p14:tracePt t="26459" x="1981200" y="5060950"/>
          <p14:tracePt t="26475" x="1962150" y="5016500"/>
          <p14:tracePt t="26492" x="1943100" y="4978400"/>
          <p14:tracePt t="26509" x="1936750" y="4933950"/>
          <p14:tracePt t="26526" x="1930400" y="4864100"/>
          <p14:tracePt t="26542" x="1930400" y="4845050"/>
          <p14:tracePt t="26559" x="1930400" y="4813300"/>
          <p14:tracePt t="26576" x="1930400" y="4768850"/>
          <p14:tracePt t="26592" x="1949450" y="4724400"/>
          <p14:tracePt t="26609" x="1968500" y="4679950"/>
          <p14:tracePt t="26625" x="1981200" y="4667250"/>
          <p14:tracePt t="26642" x="2012950" y="4616450"/>
          <p14:tracePt t="26659" x="2044700" y="4591050"/>
          <p14:tracePt t="26675" x="2076450" y="4559300"/>
          <p14:tracePt t="26692" x="2114550" y="4527550"/>
          <p14:tracePt t="26709" x="2152650" y="4508500"/>
          <p14:tracePt t="26725" x="2190750" y="4483100"/>
          <p14:tracePt t="26742" x="2228850" y="4476750"/>
          <p14:tracePt t="26759" x="2266950" y="4464050"/>
          <p14:tracePt t="26776" x="2311400" y="4445000"/>
          <p14:tracePt t="26792" x="2362200" y="4438650"/>
          <p14:tracePt t="26810" x="2457450" y="4425950"/>
          <p14:tracePt t="26825" x="2470150" y="4425950"/>
          <p14:tracePt t="26842" x="2533650" y="4425950"/>
          <p14:tracePt t="26858" x="2597150" y="4425950"/>
          <p14:tracePt t="26876" x="2667000" y="4432300"/>
          <p14:tracePt t="26893" x="2698750" y="4445000"/>
          <p14:tracePt t="26908" x="2717800" y="4445000"/>
          <p14:tracePt t="26925" x="2743200" y="4470400"/>
          <p14:tracePt t="26942" x="2768600" y="4495800"/>
          <p14:tracePt t="26959" x="2787650" y="4546600"/>
          <p14:tracePt t="26975" x="2813050" y="4597400"/>
          <p14:tracePt t="26992" x="2838450" y="4654550"/>
          <p14:tracePt t="27009" x="2870200" y="4737100"/>
          <p14:tracePt t="27025" x="2876550" y="4756150"/>
          <p14:tracePt t="27042" x="2889250" y="4813300"/>
          <p14:tracePt t="27060" x="2901950" y="4876800"/>
          <p14:tracePt t="27076" x="2901950" y="4902200"/>
          <p14:tracePt t="27092" x="2901950" y="4927600"/>
          <p14:tracePt t="27109" x="2901950" y="4940300"/>
          <p14:tracePt t="27126" x="2901950" y="4965700"/>
          <p14:tracePt t="27142" x="2889250" y="4978400"/>
          <p14:tracePt t="27159" x="2876550" y="5010150"/>
          <p14:tracePt t="27175" x="2857500" y="5029200"/>
          <p14:tracePt t="27192" x="2832100" y="5060950"/>
          <p14:tracePt t="27209" x="2819400" y="5073650"/>
          <p14:tracePt t="27225" x="2800350" y="5099050"/>
          <p14:tracePt t="27242" x="2787650" y="5118100"/>
          <p14:tracePt t="27522" x="2794000" y="5118100"/>
          <p14:tracePt t="27530" x="2813050" y="5118100"/>
          <p14:tracePt t="27541" x="2838450" y="5118100"/>
          <p14:tracePt t="27558" x="2908300" y="5118100"/>
          <p14:tracePt t="27576" x="3028950" y="5118100"/>
          <p14:tracePt t="27592" x="3149600" y="5118100"/>
          <p14:tracePt t="27608" x="3187700" y="5118100"/>
          <p14:tracePt t="27625" x="3365500" y="5118100"/>
          <p14:tracePt t="27642" x="3498850" y="5118100"/>
          <p14:tracePt t="27659" x="3644900" y="5118100"/>
          <p14:tracePt t="27675" x="3740150" y="5118100"/>
          <p14:tracePt t="27692" x="3835400" y="5118100"/>
          <p14:tracePt t="27709" x="3917950" y="5118100"/>
          <p14:tracePt t="27725" x="4000500" y="5099050"/>
          <p14:tracePt t="27742" x="4051300" y="5086350"/>
          <p14:tracePt t="27759" x="4121150" y="5073650"/>
          <p14:tracePt t="27775" x="4184650" y="5060950"/>
          <p14:tracePt t="27792" x="4273550" y="5041900"/>
          <p14:tracePt t="27809" x="4286250" y="5041900"/>
          <p14:tracePt t="27825" x="4311650" y="5029200"/>
          <p14:tracePt t="27841" x="4356100" y="5029200"/>
          <p14:tracePt t="27858" x="4394200" y="5016500"/>
          <p14:tracePt t="27875" x="4432300" y="5003800"/>
          <p14:tracePt t="27892" x="4445000" y="5003800"/>
          <p14:tracePt t="27908" x="4502150" y="4978400"/>
          <p14:tracePt t="27925" x="4533900" y="4959350"/>
          <p14:tracePt t="27942" x="4565650" y="4959350"/>
          <p14:tracePt t="27959" x="4591050" y="4946650"/>
          <p14:tracePt t="27975" x="4610100" y="4940300"/>
          <p14:tracePt t="27992" x="4622800" y="4933950"/>
          <p14:tracePt t="28008" x="4629150" y="4933950"/>
          <p14:tracePt t="28042" x="4635500" y="4933950"/>
          <p14:tracePt t="28062" x="4641850" y="4933950"/>
          <p14:tracePt t="28076" x="4648200" y="4933950"/>
          <p14:tracePt t="28091" x="4654550" y="4933950"/>
          <p14:tracePt t="28110" x="4673600" y="4940300"/>
          <p14:tracePt t="28126" x="4679950" y="4946650"/>
          <p14:tracePt t="28142" x="4686300" y="4946650"/>
          <p14:tracePt t="28360" x="4679950" y="4946650"/>
          <p14:tracePt t="28370" x="4673600" y="4953000"/>
          <p14:tracePt t="28384" x="4667250" y="4953000"/>
          <p14:tracePt t="28394" x="4660900" y="4953000"/>
          <p14:tracePt t="28411" x="4654550" y="4959350"/>
          <p14:tracePt t="28426" x="4641850" y="4965700"/>
          <p14:tracePt t="28442" x="4616450" y="4972050"/>
          <p14:tracePt t="28459" x="4597400" y="4978400"/>
          <p14:tracePt t="28475" x="4572000" y="4997450"/>
          <p14:tracePt t="28492" x="4540250" y="5010150"/>
          <p14:tracePt t="28509" x="4514850" y="5029200"/>
          <p14:tracePt t="28526" x="4483100" y="5048250"/>
          <p14:tracePt t="28542" x="4445000" y="5060950"/>
          <p14:tracePt t="28544" x="4425950" y="5073650"/>
          <p14:tracePt t="28558" x="4387850" y="5086350"/>
          <p14:tracePt t="28575" x="4368800" y="5086350"/>
          <p14:tracePt t="28592" x="4330700" y="5099050"/>
          <p14:tracePt t="28609" x="4273550" y="5118100"/>
          <p14:tracePt t="28625" x="4203700" y="5124450"/>
          <p14:tracePt t="28642" x="4152900" y="5137150"/>
          <p14:tracePt t="28659" x="4127500" y="5143500"/>
          <p14:tracePt t="28675" x="4038600" y="5156200"/>
          <p14:tracePt t="28680" x="4000500" y="5156200"/>
          <p14:tracePt t="28692" x="3968750" y="5156200"/>
          <p14:tracePt t="28709" x="3854450" y="5156200"/>
          <p14:tracePt t="28726" x="3759200" y="5137150"/>
          <p14:tracePt t="28742" x="3708400" y="5130800"/>
          <p14:tracePt t="28758" x="3676650" y="5118100"/>
          <p14:tracePt t="28775" x="3632200" y="5099050"/>
          <p14:tracePt t="28792" x="3594100" y="5092700"/>
          <p14:tracePt t="28809" x="3581400" y="5073650"/>
          <p14:tracePt t="28826" x="3562350" y="5067300"/>
          <p14:tracePt t="28842" x="3536950" y="5048250"/>
          <p14:tracePt t="28858" x="3505200" y="5022850"/>
          <p14:tracePt t="28875" x="3492500" y="5010150"/>
          <p14:tracePt t="28892" x="3486150" y="5003800"/>
          <p14:tracePt t="28908" x="3473450" y="4984750"/>
          <p14:tracePt t="28926" x="3460750" y="4953000"/>
          <p14:tracePt t="28942" x="3448050" y="4927600"/>
          <p14:tracePt t="28959" x="3448050" y="4902200"/>
          <p14:tracePt t="28975" x="3441700" y="4883150"/>
          <p14:tracePt t="28992" x="3441700" y="4857750"/>
          <p14:tracePt t="29009" x="3441700" y="4845050"/>
          <p14:tracePt t="29026" x="3448050" y="4819650"/>
          <p14:tracePt t="29042" x="3473450" y="4794250"/>
          <p14:tracePt t="29059" x="3498850" y="4768850"/>
          <p14:tracePt t="29075" x="3536950" y="4737100"/>
          <p14:tracePt t="29092" x="3556000" y="4724400"/>
          <p14:tracePt t="29109" x="3581400" y="4711700"/>
          <p14:tracePt t="29126" x="3632200" y="4679950"/>
          <p14:tracePt t="29144" x="3644900" y="4667250"/>
          <p14:tracePt t="29159" x="3683000" y="4648200"/>
          <p14:tracePt t="29175" x="3721100" y="4635500"/>
          <p14:tracePt t="29192" x="3759200" y="4616450"/>
          <p14:tracePt t="29208" x="3797300" y="4603750"/>
          <p14:tracePt t="29226" x="3854450" y="4572000"/>
          <p14:tracePt t="29242" x="3905250" y="4552950"/>
          <p14:tracePt t="29259" x="3962400" y="4533900"/>
          <p14:tracePt t="29275" x="4019550" y="4514850"/>
          <p14:tracePt t="29292" x="4051300" y="4495800"/>
          <p14:tracePt t="29309" x="4083050" y="4489450"/>
          <p14:tracePt t="29325" x="4127500" y="4476750"/>
          <p14:tracePt t="29344" x="4178300" y="4464050"/>
          <p14:tracePt t="29358" x="4210050" y="4464050"/>
          <p14:tracePt t="29375" x="4235450" y="4464050"/>
          <p14:tracePt t="29392" x="4279900" y="4464050"/>
          <p14:tracePt t="29408" x="4356100" y="4464050"/>
          <p14:tracePt t="29427" x="4419600" y="4470400"/>
          <p14:tracePt t="29442" x="4495800" y="4489450"/>
          <p14:tracePt t="29460" x="4559300" y="4508500"/>
          <p14:tracePt t="29475" x="4616450" y="4521200"/>
          <p14:tracePt t="29492" x="4667250" y="4533900"/>
          <p14:tracePt t="29509" x="4711700" y="4559300"/>
          <p14:tracePt t="29526" x="4749800" y="4565650"/>
          <p14:tracePt t="29542" x="4781550" y="4584700"/>
          <p14:tracePt t="29558" x="4813300" y="4591050"/>
          <p14:tracePt t="29575" x="4851400" y="4616450"/>
          <p14:tracePt t="29592" x="4864100" y="4622800"/>
          <p14:tracePt t="29609" x="4876800" y="4629150"/>
          <p14:tracePt t="29626" x="4908550" y="4648200"/>
          <p14:tracePt t="29644" x="4921250" y="4660900"/>
          <p14:tracePt t="29658" x="4933950" y="4673600"/>
          <p14:tracePt t="29676" x="4940300" y="4673600"/>
          <p14:tracePt t="29692" x="4953000" y="4705350"/>
          <p14:tracePt t="29708" x="4959350" y="4730750"/>
          <p14:tracePt t="29725" x="4959350" y="4756150"/>
          <p14:tracePt t="29742" x="4959350" y="4768850"/>
          <p14:tracePt t="29758" x="4959350" y="4781550"/>
          <p14:tracePt t="29775" x="4959350" y="4794250"/>
          <p14:tracePt t="29792" x="4959350" y="4806950"/>
          <p14:tracePt t="29808" x="4959350" y="4813300"/>
          <p14:tracePt t="29825" x="4959350" y="4832350"/>
          <p14:tracePt t="29844" x="4953000" y="4851400"/>
          <p14:tracePt t="29858" x="4940300" y="4876800"/>
          <p14:tracePt t="29875" x="4940300" y="4883150"/>
          <p14:tracePt t="29891" x="4921250" y="4908550"/>
          <p14:tracePt t="29908" x="4902200" y="4946650"/>
          <p14:tracePt t="29925" x="4895850" y="4972050"/>
          <p14:tracePt t="29942" x="4889500" y="4978400"/>
          <p14:tracePt t="29961" x="4883150" y="4984750"/>
          <p14:tracePt t="29975" x="4883150" y="4991100"/>
          <p14:tracePt t="30842" x="4870450" y="4991100"/>
          <p14:tracePt t="30852" x="4838700" y="4991100"/>
          <p14:tracePt t="30862" x="4794250" y="4984750"/>
          <p14:tracePt t="30875" x="4737100" y="4959350"/>
          <p14:tracePt t="30892" x="4508500" y="4870450"/>
          <p14:tracePt t="30908" x="4337050" y="4762500"/>
          <p14:tracePt t="30925" x="4311650" y="4762500"/>
          <p14:tracePt t="31016" x="4279900" y="4737100"/>
          <p14:tracePt t="31026" x="4267200" y="4711700"/>
          <p14:tracePt t="31033" x="4248150" y="4686300"/>
          <p14:tracePt t="31042" x="4241800" y="4660900"/>
          <p14:tracePt t="31058" x="4241800" y="4635500"/>
          <p14:tracePt t="31075" x="4241800" y="4622800"/>
          <p14:tracePt t="31095" x="4241800" y="4597400"/>
          <p14:tracePt t="31108" x="4241800" y="4591050"/>
          <p14:tracePt t="31125" x="4241800" y="4572000"/>
          <p14:tracePt t="31158" x="4241800" y="4559300"/>
          <p14:tracePt t="31175" x="4286250" y="4546600"/>
          <p14:tracePt t="31192" x="4337050" y="4533900"/>
          <p14:tracePt t="31211" x="4425950" y="4514850"/>
          <p14:tracePt t="31225" x="4521200" y="4489450"/>
          <p14:tracePt t="31242" x="4667250" y="4464050"/>
          <p14:tracePt t="31258" x="4876800" y="4438650"/>
          <p14:tracePt t="31275" x="5118100" y="4419600"/>
          <p14:tracePt t="31293" x="5372100" y="4419600"/>
          <p14:tracePt t="31308" x="5562600" y="4419600"/>
          <p14:tracePt t="31325" x="5734050" y="4419600"/>
          <p14:tracePt t="31342" x="6007100" y="4470400"/>
          <p14:tracePt t="31358" x="6096000" y="4502150"/>
          <p14:tracePt t="31375" x="6400800" y="4616450"/>
          <p14:tracePt t="31394" x="6667500" y="4743450"/>
          <p14:tracePt t="31409" x="6832600" y="4819650"/>
          <p14:tracePt t="31425" x="6934200" y="4864100"/>
          <p14:tracePt t="31442" x="7004050" y="4883150"/>
          <p14:tracePt t="31458" x="7029450" y="4889500"/>
          <p14:tracePt t="31475" x="7035800" y="4889500"/>
          <p14:tracePt t="31492" x="7035800" y="4895850"/>
          <p14:tracePt t="31509" x="7048500" y="4914900"/>
          <p14:tracePt t="31525" x="7067550" y="4933950"/>
          <p14:tracePt t="31542" x="7086600" y="4959350"/>
          <p14:tracePt t="31558" x="7118350" y="4991100"/>
          <p14:tracePt t="31575" x="7175500" y="5041900"/>
          <p14:tracePt t="31591" x="7219950" y="5092700"/>
          <p14:tracePt t="31609" x="7296150" y="5149850"/>
          <p14:tracePt t="31626" x="7454900" y="5251450"/>
          <p14:tracePt t="31642" x="7556500" y="5302250"/>
          <p14:tracePt t="31658" x="7581900" y="5314950"/>
          <p14:tracePt t="31675" x="7600950" y="5321300"/>
          <p14:tracePt t="31695" x="7607300" y="5327650"/>
          <p14:tracePt t="31708" x="7677150" y="5365750"/>
          <p14:tracePt t="31724" x="7835900" y="5429250"/>
          <p14:tracePt t="31741" x="8083550" y="5524500"/>
          <p14:tracePt t="31758" x="8439150" y="5657850"/>
          <p14:tracePt t="31775" x="8616950" y="5708650"/>
          <p14:tracePt t="31791" x="8712200" y="5734050"/>
          <p14:tracePt t="31808" x="8775700" y="5734050"/>
          <p14:tracePt t="31825" x="8820150" y="5734050"/>
          <p14:tracePt t="31841" x="8940800" y="5753100"/>
          <p14:tracePt t="31858" x="9029700" y="5772150"/>
          <p14:tracePt t="31874" x="9080500" y="5778500"/>
          <p14:tracePt t="31891" x="9086850" y="5778500"/>
          <p14:tracePt t="31908" x="9099550" y="5778500"/>
          <p14:tracePt t="31925" x="9105900" y="5778500"/>
          <p14:tracePt t="31941" x="9144000" y="5778500"/>
          <p14:tracePt t="31958" x="9163050" y="5778500"/>
          <p14:tracePt t="31976" x="9188450" y="5778500"/>
          <p14:tracePt t="31992" x="9194800" y="5778500"/>
          <p14:tracePt t="32039" x="9201150" y="5778500"/>
          <p14:tracePt t="32054" x="9207500" y="5778500"/>
          <p14:tracePt t="32074" x="9207500" y="5772150"/>
          <p14:tracePt t="32090" x="9213850" y="5772150"/>
          <p14:tracePt t="32106" x="9220200" y="5772150"/>
          <p14:tracePt t="32160" x="9220200" y="5765800"/>
          <p14:tracePt t="32176" x="9226550" y="5765800"/>
          <p14:tracePt t="32185" x="9232900" y="5765800"/>
          <p14:tracePt t="32196" x="9239250" y="5759450"/>
          <p14:tracePt t="32210" x="9239250" y="5753100"/>
          <p14:tracePt t="32229" x="9245600" y="5753100"/>
          <p14:tracePt t="32739" x="9232900" y="5753100"/>
          <p14:tracePt t="32754" x="9220200" y="5753100"/>
          <p14:tracePt t="32764" x="9213850" y="5753100"/>
          <p14:tracePt t="32775" x="9207500" y="5753100"/>
          <p14:tracePt t="32778" x="9201150" y="5753100"/>
          <p14:tracePt t="32791" x="9182100" y="5759450"/>
          <p14:tracePt t="32808" x="9144000" y="5778500"/>
          <p14:tracePt t="32825" x="9080500" y="5803900"/>
          <p14:tracePt t="32841" x="9004300" y="5842000"/>
          <p14:tracePt t="32857" x="8928100" y="5873750"/>
          <p14:tracePt t="32874" x="8813800" y="5918200"/>
          <p14:tracePt t="32891" x="8782050" y="5930900"/>
          <p14:tracePt t="32908" x="8731250" y="5969000"/>
          <p14:tracePt t="32924" x="8686800" y="6000750"/>
          <p14:tracePt t="32941" x="8642350" y="6032500"/>
          <p14:tracePt t="32958" x="8610600" y="6051550"/>
          <p14:tracePt t="32976" x="8610600" y="6057900"/>
          <p14:tracePt t="32991" x="8597900" y="6064250"/>
          <p14:tracePt t="33037" x="8591550" y="6064250"/>
          <p14:tracePt t="34022" x="8616950" y="6064250"/>
          <p14:tracePt t="34032" x="8642350" y="6064250"/>
          <p14:tracePt t="34042" x="8667750" y="6064250"/>
          <p14:tracePt t="34058" x="8724900" y="6064250"/>
          <p14:tracePt t="34075" x="8769350" y="6064250"/>
          <p14:tracePt t="34091" x="8813800" y="6064250"/>
          <p14:tracePt t="34108" x="8851900" y="6064250"/>
          <p14:tracePt t="34125" x="8877300" y="6064250"/>
          <p14:tracePt t="34142" x="8909050" y="6057900"/>
          <p14:tracePt t="34158" x="8915400" y="6057900"/>
          <p14:tracePt t="34174" x="8921750" y="6057900"/>
          <p14:tracePt t="34191" x="8934450" y="6057900"/>
          <p14:tracePt t="34207" x="8953500" y="6057900"/>
          <p14:tracePt t="34224" x="8978900" y="6057900"/>
          <p14:tracePt t="34241" x="8991600" y="6057900"/>
          <p14:tracePt t="34257" x="8997950" y="6057900"/>
          <p14:tracePt t="34275" x="9010650" y="6057900"/>
          <p14:tracePt t="34291" x="9017000" y="6057900"/>
          <p14:tracePt t="34308" x="9029700" y="6057900"/>
          <p14:tracePt t="34325" x="9048750" y="6057900"/>
          <p14:tracePt t="34341" x="9067800" y="6057900"/>
          <p14:tracePt t="34358" x="9074150" y="6057900"/>
          <p14:tracePt t="34399" x="9080500" y="6057900"/>
          <p14:tracePt t="34427" x="9086850" y="6057900"/>
          <p14:tracePt t="34436" x="9093200" y="6057900"/>
          <p14:tracePt t="34814" x="9093200" y="6045200"/>
          <p14:tracePt t="34830" x="9093200" y="6038850"/>
          <p14:tracePt t="34845" x="9093200" y="6032500"/>
          <p14:tracePt t="34853" x="9080500" y="6007100"/>
          <p14:tracePt t="34861" x="9080500" y="5988050"/>
          <p14:tracePt t="34874" x="9067800" y="5988050"/>
          <p14:tracePt t="34891" x="9023350" y="5943600"/>
          <p14:tracePt t="34907" x="8978900" y="5911850"/>
          <p14:tracePt t="34924" x="8928100" y="5880100"/>
          <p14:tracePt t="34940" x="8915400" y="5867400"/>
          <p14:tracePt t="34957" x="8851900" y="5835650"/>
          <p14:tracePt t="34974" x="8813800" y="5816600"/>
          <p14:tracePt t="34991" x="8763000" y="5791200"/>
          <p14:tracePt t="35008" x="8699500" y="5759450"/>
          <p14:tracePt t="35024" x="8655050" y="5740400"/>
          <p14:tracePt t="35041" x="8585200" y="5715000"/>
          <p14:tracePt t="35058" x="8559800" y="5715000"/>
          <p14:tracePt t="35074" x="8528050" y="5702300"/>
          <p14:tracePt t="35091" x="8489950" y="5695950"/>
          <p14:tracePt t="35108" x="8458200" y="5695950"/>
          <p14:tracePt t="35125" x="8432800" y="5695950"/>
          <p14:tracePt t="35142" x="8420100" y="5695950"/>
          <p14:tracePt t="35177" x="8413750" y="5695950"/>
          <p14:tracePt t="36832" x="8407400" y="5695950"/>
          <p14:tracePt t="36926" x="8401050" y="5695950"/>
          <p14:tracePt t="36930" x="8394700" y="5695950"/>
          <p14:tracePt t="36952" x="8388350" y="5695950"/>
          <p14:tracePt t="36958" x="8375650" y="5695950"/>
          <p14:tracePt t="36974" x="8356600" y="5708650"/>
          <p14:tracePt t="36991" x="8331200" y="5715000"/>
          <p14:tracePt t="37008" x="8280400" y="5753100"/>
          <p14:tracePt t="37024" x="8223250" y="5772150"/>
          <p14:tracePt t="37041" x="8147050" y="5803900"/>
          <p14:tracePt t="37057" x="8058150" y="5835650"/>
          <p14:tracePt t="37074" x="7956550" y="5867400"/>
          <p14:tracePt t="37091" x="7829550" y="5930900"/>
          <p14:tracePt t="37108" x="7791450" y="5943600"/>
          <p14:tracePt t="37124" x="7740650" y="5956300"/>
          <p14:tracePt t="37142" x="7658100" y="5981700"/>
          <p14:tracePt t="37158" x="7607300" y="5994400"/>
          <p14:tracePt t="37174" x="7569200" y="6013450"/>
          <p14:tracePt t="37192" x="7524750" y="6026150"/>
          <p14:tracePt t="37208" x="7480300" y="6045200"/>
          <p14:tracePt t="37226" x="7423150" y="6057900"/>
          <p14:tracePt t="37241" x="7353300" y="6083300"/>
          <p14:tracePt t="37258" x="7289800" y="6108700"/>
          <p14:tracePt t="37274" x="7232650" y="6134100"/>
          <p14:tracePt t="37291" x="7156450" y="6159500"/>
          <p14:tracePt t="37309" x="7099300" y="6184900"/>
          <p14:tracePt t="37324" x="7054850" y="6203950"/>
          <p14:tracePt t="37341" x="6997700" y="6223000"/>
          <p14:tracePt t="37358" x="6946900" y="6235700"/>
          <p14:tracePt t="37374" x="6858000" y="6261100"/>
          <p14:tracePt t="37391" x="6838950" y="6267450"/>
          <p14:tracePt t="37408" x="6781800" y="6286500"/>
          <p14:tracePt t="37424" x="6705600" y="6305550"/>
          <p14:tracePt t="37441" x="6616700" y="6324600"/>
          <p14:tracePt t="37458" x="6540500" y="6350000"/>
          <p14:tracePt t="37474" x="6521450" y="6356350"/>
          <p14:tracePt t="37491" x="6432550" y="6388100"/>
          <p14:tracePt t="37507" x="6356350" y="6413500"/>
          <p14:tracePt t="37524" x="6267450" y="6445250"/>
          <p14:tracePt t="37541" x="6184900" y="6470650"/>
          <p14:tracePt t="37557" x="6127750" y="6496050"/>
          <p14:tracePt t="37574" x="6070600" y="6515100"/>
          <p14:tracePt t="37591" x="6019800" y="6534150"/>
          <p14:tracePt t="37607" x="5975350" y="6546850"/>
          <p14:tracePt t="37624" x="5918200" y="6559550"/>
          <p14:tracePt t="37642" x="5816600" y="6584950"/>
          <p14:tracePt t="37658" x="5753100" y="6597650"/>
          <p14:tracePt t="37674" x="5702300" y="6610350"/>
          <p14:tracePt t="37692" x="5568950" y="6635750"/>
          <p14:tracePt t="37708" x="5461000" y="6654800"/>
          <p14:tracePt t="37724" x="5365750" y="6667500"/>
          <p14:tracePt t="37740" x="5238750" y="6673850"/>
          <p14:tracePt t="37757" x="5099050" y="6673850"/>
          <p14:tracePt t="37774" x="4965700" y="6661150"/>
          <p14:tracePt t="37790" x="4857750" y="6642100"/>
          <p14:tracePt t="37808" x="4711700" y="6610350"/>
          <p14:tracePt t="37824" x="4559300" y="6572250"/>
          <p14:tracePt t="37841" x="4425950" y="6521450"/>
          <p14:tracePt t="37858" x="4298950" y="6489700"/>
          <p14:tracePt t="37873" x="4165600" y="6451600"/>
          <p14:tracePt t="37890" x="4032250" y="6426200"/>
          <p14:tracePt t="37907" x="3867150" y="6400800"/>
          <p14:tracePt t="37924" x="3759200" y="6388100"/>
          <p14:tracePt t="37941" x="3714750" y="6388100"/>
          <p14:tracePt t="37957" x="3562350" y="6375400"/>
          <p14:tracePt t="37974" x="3467100" y="6375400"/>
          <p14:tracePt t="37991" x="3340100" y="6350000"/>
          <p14:tracePt t="38008" x="3251200" y="6330950"/>
          <p14:tracePt t="38024" x="3162300" y="6311900"/>
          <p14:tracePt t="38041" x="3117850" y="6311900"/>
          <p14:tracePt t="38057" x="3079750" y="6311900"/>
          <p14:tracePt t="38074" x="3035300" y="6311900"/>
          <p14:tracePt t="38091" x="2997200" y="6305550"/>
          <p14:tracePt t="38107" x="2971800" y="6305550"/>
          <p14:tracePt t="38124" x="2952750" y="6299200"/>
          <p14:tracePt t="38141" x="2940050" y="6299200"/>
          <p14:tracePt t="38157" x="2927350" y="6299200"/>
          <p14:tracePt t="38174" x="2921000" y="6299200"/>
          <p14:tracePt t="38191" x="2908300" y="6299200"/>
          <p14:tracePt t="38229" x="2901950" y="6299200"/>
          <p14:tracePt t="38246" x="2895600" y="6299200"/>
          <p14:tracePt t="38283" x="2889250" y="6299200"/>
          <p14:tracePt t="38834" x="2889250" y="6292850"/>
          <p14:tracePt t="38838" x="2889250" y="6286500"/>
          <p14:tracePt t="40199" x="2901950" y="6280150"/>
          <p14:tracePt t="40209" x="2908300" y="6280150"/>
          <p14:tracePt t="40215" x="2927350" y="6273800"/>
          <p14:tracePt t="40226" x="2940050" y="6273800"/>
          <p14:tracePt t="40240" x="2971800" y="6267450"/>
          <p14:tracePt t="40256" x="2990850" y="6254750"/>
          <p14:tracePt t="40273" x="3022600" y="6242050"/>
          <p14:tracePt t="40290" x="3060700" y="6229350"/>
          <p14:tracePt t="40307" x="3092450" y="6216650"/>
          <p14:tracePt t="40324" x="3111500" y="6216650"/>
          <p14:tracePt t="40340" x="3130550" y="6210300"/>
          <p14:tracePt t="40357" x="3143250" y="6203950"/>
          <p14:tracePt t="40390" x="3149600" y="6203950"/>
          <p14:tracePt t="40498" x="3143250" y="6203950"/>
          <p14:tracePt t="40507" x="3136900" y="6203950"/>
          <p14:tracePt t="40516" x="3124200" y="6203950"/>
          <p14:tracePt t="40523" x="3117850" y="6203950"/>
          <p14:tracePt t="40540" x="3086100" y="6216650"/>
          <p14:tracePt t="40557" x="3060700" y="6223000"/>
          <p14:tracePt t="40574" x="3041650" y="6229350"/>
          <p14:tracePt t="40590" x="3003550" y="6242050"/>
          <p14:tracePt t="40606" x="2978150" y="6254750"/>
          <p14:tracePt t="40623" x="2940050" y="6273800"/>
          <p14:tracePt t="40640" x="2908300" y="6286500"/>
          <p14:tracePt t="40656" x="2863850" y="6292850"/>
          <p14:tracePt t="40673" x="2851150" y="6299200"/>
          <p14:tracePt t="40690" x="2825750" y="6299200"/>
          <p14:tracePt t="40707" x="2762250" y="6305550"/>
          <p14:tracePt t="40724" x="2730500" y="6305550"/>
          <p14:tracePt t="40740" x="2692400" y="6299200"/>
          <p14:tracePt t="40757" x="2641600" y="6280150"/>
          <p14:tracePt t="40774" x="2603500" y="6261100"/>
          <p14:tracePt t="40790" x="2559050" y="6229350"/>
          <p14:tracePt t="40807" x="2533650" y="6210300"/>
          <p14:tracePt t="40823" x="2514600" y="6172200"/>
          <p14:tracePt t="40840" x="2501900" y="6140450"/>
          <p14:tracePt t="40858" x="2489200" y="6089650"/>
          <p14:tracePt t="40874" x="2476500" y="6045200"/>
          <p14:tracePt t="40890" x="2476500" y="5975350"/>
          <p14:tracePt t="40907" x="2476500" y="5911850"/>
          <p14:tracePt t="40923" x="2489200" y="5873750"/>
          <p14:tracePt t="40940" x="2501900" y="5848350"/>
          <p14:tracePt t="40957" x="2514600" y="5822950"/>
          <p14:tracePt t="40974" x="2533650" y="5797550"/>
          <p14:tracePt t="40990" x="2622550" y="5715000"/>
          <p14:tracePt t="41007" x="2679700" y="5683250"/>
          <p14:tracePt t="41024" x="2743200" y="5657850"/>
          <p14:tracePt t="41040" x="2806700" y="5619750"/>
          <p14:tracePt t="41057" x="2882900" y="5581650"/>
          <p14:tracePt t="41074" x="2971800" y="5543550"/>
          <p14:tracePt t="41090" x="3054350" y="5505450"/>
          <p14:tracePt t="41107" x="3111500" y="5480050"/>
          <p14:tracePt t="41124" x="3194050" y="5454650"/>
          <p14:tracePt t="41140" x="3282950" y="5435600"/>
          <p14:tracePt t="41159" x="3403600" y="5410200"/>
          <p14:tracePt t="41174" x="3524250" y="5397500"/>
          <p14:tracePt t="41178" x="3594100" y="5397500"/>
          <p14:tracePt t="41190" x="3632200" y="5397500"/>
          <p14:tracePt t="41207" x="3803650" y="5397500"/>
          <p14:tracePt t="41224" x="3924300" y="5397500"/>
          <p14:tracePt t="41241" x="3968750" y="5397500"/>
          <p14:tracePt t="41257" x="4127500" y="5397500"/>
          <p14:tracePt t="41274" x="4229100" y="5416550"/>
          <p14:tracePt t="41290" x="4298950" y="5435600"/>
          <p14:tracePt t="41307" x="4343400" y="5448300"/>
          <p14:tracePt t="41323" x="4375150" y="5461000"/>
          <p14:tracePt t="41340" x="4394200" y="5486400"/>
          <p14:tracePt t="41357" x="4419600" y="5505450"/>
          <p14:tracePt t="41374" x="4432300" y="5537200"/>
          <p14:tracePt t="41391" x="4451350" y="5568950"/>
          <p14:tracePt t="41408" x="4464050" y="5632450"/>
          <p14:tracePt t="41424" x="4470400" y="5676900"/>
          <p14:tracePt t="41440" x="4470400" y="5702300"/>
          <p14:tracePt t="41458" x="4470400" y="5772150"/>
          <p14:tracePt t="41475" x="4470400" y="5810250"/>
          <p14:tracePt t="41490" x="4451350" y="5861050"/>
          <p14:tracePt t="41507" x="4438650" y="5892800"/>
          <p14:tracePt t="41524" x="4419600" y="5924550"/>
          <p14:tracePt t="41540" x="4400550" y="5949950"/>
          <p14:tracePt t="41557" x="4375150" y="5969000"/>
          <p14:tracePt t="41574" x="4349750" y="6000750"/>
          <p14:tracePt t="41590" x="4324350" y="6026150"/>
          <p14:tracePt t="41607" x="4286250" y="6045200"/>
          <p14:tracePt t="41624" x="4254500" y="6064250"/>
          <p14:tracePt t="41641" x="4216400" y="6089650"/>
          <p14:tracePt t="41659" x="4184650" y="6108700"/>
          <p14:tracePt t="41674" x="4133850" y="6134100"/>
          <p14:tracePt t="41679" x="4114800" y="6140450"/>
          <p14:tracePt t="41690" x="4076700" y="6159500"/>
          <p14:tracePt t="41707" x="3975100" y="6197600"/>
          <p14:tracePt t="41724" x="3956050" y="6197600"/>
          <p14:tracePt t="41740" x="3905250" y="6223000"/>
          <p14:tracePt t="41757" x="3816350" y="6235700"/>
          <p14:tracePt t="41774" x="3733800" y="6242050"/>
          <p14:tracePt t="41790" x="3651250" y="6242050"/>
          <p14:tracePt t="41807" x="3568700" y="6242050"/>
          <p14:tracePt t="41824" x="3505200" y="6242050"/>
          <p14:tracePt t="41841" x="3422650" y="6242050"/>
          <p14:tracePt t="41859" x="3327400" y="6229350"/>
          <p14:tracePt t="41874" x="3219450" y="6191250"/>
          <p14:tracePt t="41890" x="3124200" y="6146800"/>
          <p14:tracePt t="41907" x="3035300" y="6108700"/>
          <p14:tracePt t="41923" x="3028950" y="6102350"/>
          <p14:tracePt t="41940" x="3016250" y="6089650"/>
          <p14:tracePt t="41957" x="3003550" y="6064250"/>
          <p14:tracePt t="41974" x="2997200" y="6038850"/>
          <p14:tracePt t="41990" x="2997200" y="6013450"/>
          <p14:tracePt t="42007" x="2997200" y="5975350"/>
          <p14:tracePt t="42024" x="2997200" y="5949950"/>
          <p14:tracePt t="42040" x="2997200" y="5918200"/>
          <p14:tracePt t="42057" x="3041650" y="5848350"/>
          <p14:tracePt t="42074" x="3079750" y="5803900"/>
          <p14:tracePt t="42090" x="3124200" y="5772150"/>
          <p14:tracePt t="42107" x="3187700" y="5727700"/>
          <p14:tracePt t="42124" x="3238500" y="5695950"/>
          <p14:tracePt t="42140" x="3321050" y="5657850"/>
          <p14:tracePt t="42159" x="3416300" y="5619750"/>
          <p14:tracePt t="42174" x="3568700" y="5575300"/>
          <p14:tracePt t="42190" x="3695700" y="5543550"/>
          <p14:tracePt t="42207" x="3752850" y="5530850"/>
          <p14:tracePt t="42224" x="3873500" y="5511800"/>
          <p14:tracePt t="42240" x="4038600" y="5492750"/>
          <p14:tracePt t="42257" x="4286250" y="5467350"/>
          <p14:tracePt t="42274" x="4438650" y="5467350"/>
          <p14:tracePt t="42290" x="4495800" y="5467350"/>
          <p14:tracePt t="42307" x="4667250" y="5467350"/>
          <p14:tracePt t="42324" x="4737100" y="5480050"/>
          <p14:tracePt t="42340" x="4794250" y="5499100"/>
          <p14:tracePt t="42359" x="4857750" y="5524500"/>
          <p14:tracePt t="42373" x="4927600" y="5549900"/>
          <p14:tracePt t="42390" x="4972050" y="5568950"/>
          <p14:tracePt t="42407" x="5029200" y="5600700"/>
          <p14:tracePt t="42424" x="5067300" y="5632450"/>
          <p14:tracePt t="42440" x="5099050" y="5651500"/>
          <p14:tracePt t="42458" x="5143500" y="5689600"/>
          <p14:tracePt t="42475" x="5156200" y="5702300"/>
          <p14:tracePt t="42490" x="5162550" y="5702300"/>
          <p14:tracePt t="42507" x="5187950" y="5727700"/>
          <p14:tracePt t="42524" x="5194300" y="5734050"/>
          <p14:tracePt t="42540" x="5207000" y="5740400"/>
          <p14:tracePt t="42557" x="5207000" y="5746750"/>
          <p14:tracePt t="42573" x="5213350" y="5759450"/>
          <p14:tracePt t="42590" x="5219700" y="5772150"/>
          <p14:tracePt t="42607" x="5232400" y="5791200"/>
          <p14:tracePt t="42624" x="5232400" y="5803900"/>
          <p14:tracePt t="42640" x="5232400" y="5822950"/>
          <p14:tracePt t="42660" x="5232400" y="5842000"/>
          <p14:tracePt t="42673" x="5232400" y="5854700"/>
          <p14:tracePt t="42690" x="5232400" y="5861050"/>
          <p14:tracePt t="42707" x="5232400" y="5873750"/>
          <p14:tracePt t="42723" x="5226050" y="5892800"/>
          <p14:tracePt t="42740" x="5213350" y="5905500"/>
          <p14:tracePt t="42756" x="5207000" y="5918200"/>
          <p14:tracePt t="42773" x="5194300" y="5924550"/>
          <p14:tracePt t="42790" x="5175250" y="5962650"/>
          <p14:tracePt t="42807" x="5156200" y="5988050"/>
          <p14:tracePt t="42824" x="5124450" y="6007100"/>
          <p14:tracePt t="42840" x="5105400" y="6026150"/>
          <p14:tracePt t="42859" x="5080000" y="6045200"/>
          <p14:tracePt t="42873" x="5048250" y="6064250"/>
          <p14:tracePt t="42890" x="5029200" y="6083300"/>
          <p14:tracePt t="42906" x="4991100" y="6096000"/>
          <p14:tracePt t="42923" x="4953000" y="6115050"/>
          <p14:tracePt t="42940" x="4914900" y="6127750"/>
          <p14:tracePt t="42958" x="4857750" y="6153150"/>
          <p14:tracePt t="42973" x="4838700" y="6153150"/>
          <p14:tracePt t="42990" x="4787900" y="6172200"/>
          <p14:tracePt t="43007" x="4730750" y="6184900"/>
          <p14:tracePt t="43024" x="4686300" y="6197600"/>
          <p14:tracePt t="43040" x="4641850" y="6203950"/>
          <p14:tracePt t="43058" x="4591050" y="6203950"/>
          <p14:tracePt t="43074" x="4533900" y="6203950"/>
          <p14:tracePt t="43090" x="4464050" y="6203950"/>
          <p14:tracePt t="43107" x="4375150" y="6203950"/>
          <p14:tracePt t="43124" x="4318000" y="6197600"/>
          <p14:tracePt t="43140" x="4267200" y="6184900"/>
          <p14:tracePt t="43159" x="4152900" y="6159500"/>
          <p14:tracePt t="43173" x="4127500" y="6159500"/>
          <p14:tracePt t="43190" x="4051300" y="6134100"/>
          <p14:tracePt t="43207" x="4006850" y="6115050"/>
          <p14:tracePt t="43224" x="3956050" y="6102350"/>
          <p14:tracePt t="43240" x="3937000" y="6089650"/>
          <p14:tracePt t="43257" x="3924300" y="6083300"/>
          <p14:tracePt t="43273" x="3898900" y="6064250"/>
          <p14:tracePt t="43291" x="3873500" y="6045200"/>
          <p14:tracePt t="43307" x="3860800" y="6032500"/>
          <p14:tracePt t="43324" x="3848100" y="6019800"/>
          <p14:tracePt t="43340" x="3835400" y="6007100"/>
          <p14:tracePt t="43360" x="3816350" y="5988050"/>
          <p14:tracePt t="43374" x="3816350" y="5981700"/>
          <p14:tracePt t="43390" x="3810000" y="5969000"/>
          <p14:tracePt t="43407" x="3810000" y="5962650"/>
          <p14:tracePt t="43424" x="3810000" y="5949950"/>
          <p14:tracePt t="43440" x="3803650" y="5943600"/>
          <p14:tracePt t="43458" x="3803650" y="5930900"/>
          <p14:tracePt t="43475" x="3803650" y="5924550"/>
          <p14:tracePt t="43490" x="3803650" y="5918200"/>
          <p14:tracePt t="43507" x="3803650" y="5911850"/>
          <p14:tracePt t="43534" x="3803650" y="5905500"/>
          <p14:tracePt t="43926" x="3810000" y="5905500"/>
          <p14:tracePt t="43950" x="3816350" y="5905500"/>
          <p14:tracePt t="46373" x="3822700" y="5892800"/>
          <p14:tracePt t="46390" x="3841750" y="5835650"/>
          <p14:tracePt t="46406" x="3873500" y="5753100"/>
          <p14:tracePt t="46423" x="3892550" y="5727700"/>
          <p14:tracePt t="46440" x="3943350" y="5632450"/>
          <p14:tracePt t="46457" x="4000500" y="5537200"/>
          <p14:tracePt t="46473" x="4102100" y="5384800"/>
          <p14:tracePt t="46490" x="4159250" y="5308600"/>
          <p14:tracePt t="46507" x="4184650" y="5270500"/>
          <p14:tracePt t="46524" x="4298950" y="5162550"/>
          <p14:tracePt t="46540" x="4375150" y="5080000"/>
          <p14:tracePt t="46557" x="4451350" y="5010150"/>
          <p14:tracePt t="46573" x="4483100" y="4921250"/>
          <p14:tracePt t="46590" x="4508500" y="4819650"/>
          <p14:tracePt t="46607" x="4533900" y="4724400"/>
          <p14:tracePt t="46623" x="4552950" y="4629150"/>
          <p14:tracePt t="46640" x="4572000" y="4540250"/>
          <p14:tracePt t="46657" x="4610100" y="4464050"/>
          <p14:tracePt t="46674" x="4673600" y="4318000"/>
          <p14:tracePt t="46690" x="4724400" y="4241800"/>
          <p14:tracePt t="46706" x="4737100" y="4210050"/>
          <p14:tracePt t="46723" x="4762500" y="4114800"/>
          <p14:tracePt t="46739" x="4787900" y="4038600"/>
          <p14:tracePt t="46756" x="4800600" y="3968750"/>
          <p14:tracePt t="46773" x="4832350" y="3892550"/>
          <p14:tracePt t="46790" x="4851400" y="3841750"/>
          <p14:tracePt t="46806" x="4864100" y="3790950"/>
          <p14:tracePt t="46823" x="4883150" y="3759200"/>
          <p14:tracePt t="46840" x="4895850" y="3727450"/>
          <p14:tracePt t="46857" x="4902200" y="3708400"/>
          <p14:tracePt t="46873" x="4914900" y="3695700"/>
          <p14:tracePt t="46998" x="4908550" y="3695700"/>
          <p14:tracePt t="47012" x="4902200" y="3695700"/>
          <p14:tracePt t="47033" x="4895850" y="3695700"/>
          <p14:tracePt t="47176" x="4902200" y="3695700"/>
          <p14:tracePt t="47199" x="4902200" y="3689350"/>
          <p14:tracePt t="47216" x="4908550" y="3683000"/>
          <p14:tracePt t="47235" x="4914900" y="3683000"/>
          <p14:tracePt t="47255" x="4921250" y="3683000"/>
          <p14:tracePt t="47508" x="4927600" y="3683000"/>
          <p14:tracePt t="47523" x="4933950" y="3695700"/>
          <p14:tracePt t="47535" x="4933950" y="3708400"/>
          <p14:tracePt t="47556" x="4940300" y="3721100"/>
          <p14:tracePt t="47574" x="4959350" y="3733800"/>
          <p14:tracePt t="47589" x="4978400" y="3746500"/>
          <p14:tracePt t="47606" x="4997450" y="3759200"/>
          <p14:tracePt t="47622" x="5022850" y="3765550"/>
          <p14:tracePt t="47640" x="5041900" y="3771900"/>
          <p14:tracePt t="47656" x="5048250" y="3778250"/>
          <p14:tracePt t="47673" x="5073650" y="3784600"/>
          <p14:tracePt t="47678" x="5080000" y="3790950"/>
          <p14:tracePt t="47689" x="5099050" y="3790950"/>
          <p14:tracePt t="47706" x="5143500" y="3816350"/>
          <p14:tracePt t="47723" x="5213350" y="3841750"/>
          <p14:tracePt t="47740" x="5245100" y="3854450"/>
          <p14:tracePt t="47756" x="5257800" y="3860800"/>
          <p14:tracePt t="47773" x="5321300" y="3886200"/>
          <p14:tracePt t="47790" x="5365750" y="3898900"/>
          <p14:tracePt t="47806" x="5397500" y="3905250"/>
          <p14:tracePt t="47823" x="5410200" y="3911600"/>
          <p14:tracePt t="47840" x="5422900" y="3911600"/>
          <p14:tracePt t="47856" x="5441950" y="3917950"/>
          <p14:tracePt t="47873" x="5467350" y="3924300"/>
          <p14:tracePt t="47890" x="5499100" y="3930650"/>
          <p14:tracePt t="47906" x="5499100" y="3937000"/>
          <p14:tracePt t="47923" x="5511800" y="3943350"/>
          <p14:tracePt t="47940" x="5518150" y="3943350"/>
          <p14:tracePt t="47976" x="5518150" y="3949700"/>
          <p14:tracePt t="47980" x="5524500" y="3949700"/>
          <p14:tracePt t="48047" x="5524500" y="3956050"/>
          <p14:tracePt t="48088" x="5524500" y="3962400"/>
          <p14:tracePt t="48105" x="5524500" y="3968750"/>
          <p14:tracePt t="48123" x="5524500" y="3975100"/>
          <p14:tracePt t="48139" x="5524500" y="3981450"/>
          <p14:tracePt t="48164" x="5524500" y="3987800"/>
          <p14:tracePt t="48178" x="5524500" y="3994150"/>
          <p14:tracePt t="48182" x="5524500" y="4000500"/>
          <p14:tracePt t="48218" x="5524500" y="4006850"/>
          <p14:tracePt t="48222" x="5518150" y="4006850"/>
          <p14:tracePt t="48244" x="5518150" y="4013200"/>
          <p14:tracePt t="48248" x="5511800" y="4013200"/>
          <p14:tracePt t="48259" x="5505450" y="4013200"/>
          <p14:tracePt t="48273" x="5505450" y="4019550"/>
          <p14:tracePt t="48289" x="5492750" y="4025900"/>
          <p14:tracePt t="48306" x="5480050" y="4032250"/>
          <p14:tracePt t="48323" x="5480050" y="4038600"/>
          <p14:tracePt t="48340" x="5473700" y="4038600"/>
          <p14:tracePt t="48366" x="5473700" y="4044950"/>
          <p14:tracePt t="48373" x="5467350" y="4044950"/>
          <p14:tracePt t="48406" x="5461000" y="4044950"/>
          <p14:tracePt t="48412" x="5454650" y="4051300"/>
          <p14:tracePt t="48425" x="5448300" y="4057650"/>
          <p14:tracePt t="48446" x="5441950" y="4057650"/>
          <p14:tracePt t="48456" x="5435600" y="4064000"/>
          <p14:tracePt t="48473" x="5429250" y="4070350"/>
          <p14:tracePt t="48489" x="5416550" y="4083050"/>
          <p14:tracePt t="48506" x="5403850" y="4089400"/>
          <p14:tracePt t="48522" x="5384800" y="4095750"/>
          <p14:tracePt t="48540" x="5365750" y="4108450"/>
          <p14:tracePt t="48556" x="5308600" y="4140200"/>
          <p14:tracePt t="48572" x="5295900" y="4140200"/>
          <p14:tracePt t="48590" x="5257800" y="4159250"/>
          <p14:tracePt t="48606" x="5232400" y="4171950"/>
          <p14:tracePt t="48623" x="5200650" y="4191000"/>
          <p14:tracePt t="48640" x="5181600" y="4197350"/>
          <p14:tracePt t="48656" x="5149850" y="4216400"/>
          <p14:tracePt t="48674" x="5092700" y="4229100"/>
          <p14:tracePt t="48678" x="5060950" y="4241800"/>
          <p14:tracePt t="48689" x="5035550" y="4254500"/>
          <p14:tracePt t="48705" x="4972050" y="4273550"/>
          <p14:tracePt t="48722" x="4895850" y="4298950"/>
          <p14:tracePt t="48739" x="4832350" y="4318000"/>
          <p14:tracePt t="48756" x="4768850" y="4343400"/>
          <p14:tracePt t="48775" x="4667250" y="4368800"/>
          <p14:tracePt t="48789" x="4597400" y="4381500"/>
          <p14:tracePt t="48806" x="4521200" y="4394200"/>
          <p14:tracePt t="48823" x="4489450" y="4394200"/>
          <p14:tracePt t="48840" x="4387850" y="4413250"/>
          <p14:tracePt t="48856" x="4337050" y="4425950"/>
          <p14:tracePt t="48873" x="4267200" y="4432300"/>
          <p14:tracePt t="48889" x="4210050" y="4438650"/>
          <p14:tracePt t="48905" x="4127500" y="4438650"/>
          <p14:tracePt t="48922" x="4000500" y="4438650"/>
          <p14:tracePt t="48939" x="3898900" y="4438650"/>
          <p14:tracePt t="48956" x="3771900" y="4438650"/>
          <p14:tracePt t="48973" x="3657600" y="4438650"/>
          <p14:tracePt t="48989" x="3575050" y="4438650"/>
          <p14:tracePt t="49005" x="3454400" y="4432300"/>
          <p14:tracePt t="49022" x="3416300" y="4425950"/>
          <p14:tracePt t="49039" x="3302000" y="4413250"/>
          <p14:tracePt t="49056" x="3187700" y="4394200"/>
          <p14:tracePt t="49073" x="3079750" y="4368800"/>
          <p14:tracePt t="49090" x="2990850" y="4356100"/>
          <p14:tracePt t="49108" x="2921000" y="4343400"/>
          <p14:tracePt t="49123" x="2844800" y="4330700"/>
          <p14:tracePt t="49140" x="2781300" y="4318000"/>
          <p14:tracePt t="49156" x="2711450" y="4292600"/>
          <p14:tracePt t="49172" x="2654300" y="4273550"/>
          <p14:tracePt t="49189" x="2597150" y="4248150"/>
          <p14:tracePt t="49191" x="2559050" y="4229100"/>
          <p14:tracePt t="49206" x="2540000" y="4216400"/>
          <p14:tracePt t="49222" x="2489200" y="4191000"/>
          <p14:tracePt t="49239" x="2444750" y="4165600"/>
          <p14:tracePt t="49256" x="2393950" y="4133850"/>
          <p14:tracePt t="49273" x="2349500" y="4102100"/>
          <p14:tracePt t="49292" x="2324100" y="4083050"/>
          <p14:tracePt t="49306" x="2317750" y="4064000"/>
          <p14:tracePt t="49323" x="2298700" y="4038600"/>
          <p14:tracePt t="49340" x="2260600" y="3975100"/>
          <p14:tracePt t="49356" x="2235200" y="3930650"/>
          <p14:tracePt t="49373" x="2222500" y="3892550"/>
          <p14:tracePt t="49390" x="2203450" y="3848100"/>
          <p14:tracePt t="49408" x="2203450" y="3822700"/>
          <p14:tracePt t="49423" x="2197100" y="3790950"/>
          <p14:tracePt t="49439" x="2190750" y="3765550"/>
          <p14:tracePt t="49456" x="2190750" y="3740150"/>
          <p14:tracePt t="49473" x="2190750" y="3721100"/>
          <p14:tracePt t="49490" x="2190750" y="3695700"/>
          <p14:tracePt t="49506" x="2190750" y="3663950"/>
          <p14:tracePt t="49523" x="2190750" y="3632200"/>
          <p14:tracePt t="49539" x="2190750" y="3575050"/>
          <p14:tracePt t="49556" x="2190750" y="3562350"/>
          <p14:tracePt t="49574" x="2216150" y="3505200"/>
          <p14:tracePt t="49590" x="2228850" y="3473450"/>
          <p14:tracePt t="49607" x="2247900" y="3435350"/>
          <p14:tracePt t="49623" x="2266950" y="3403600"/>
          <p14:tracePt t="49640" x="2292350" y="3365500"/>
          <p14:tracePt t="49656" x="2317750" y="3340100"/>
          <p14:tracePt t="49673" x="2381250" y="3276600"/>
          <p14:tracePt t="49690" x="2432050" y="3244850"/>
          <p14:tracePt t="49694" x="2444750" y="3232150"/>
          <p14:tracePt t="49706" x="2470150" y="3213100"/>
          <p14:tracePt t="49722" x="2501900" y="3187700"/>
          <p14:tracePt t="49739" x="2571750" y="3143250"/>
          <p14:tracePt t="49755" x="2628900" y="3105150"/>
          <p14:tracePt t="49773" x="2679700" y="3086100"/>
          <p14:tracePt t="49792" x="2806700" y="3022600"/>
          <p14:tracePt t="49807" x="2921000" y="2978150"/>
          <p14:tracePt t="49822" x="3003550" y="2927350"/>
          <p14:tracePt t="49839" x="3060700" y="2901950"/>
          <p14:tracePt t="49856" x="3117850" y="2870200"/>
          <p14:tracePt t="49873" x="3200400" y="2838450"/>
          <p14:tracePt t="49890" x="3295650" y="2819400"/>
          <p14:tracePt t="49908" x="3416300" y="2787650"/>
          <p14:tracePt t="49922" x="3556000" y="2768600"/>
          <p14:tracePt t="49939" x="3683000" y="2749550"/>
          <p14:tracePt t="49956" x="3797300" y="2730500"/>
          <p14:tracePt t="49973" x="3911600" y="2705100"/>
          <p14:tracePt t="49990" x="4019550" y="2686050"/>
          <p14:tracePt t="50006" x="4165600" y="2673350"/>
          <p14:tracePt t="50022" x="4330700" y="2660650"/>
          <p14:tracePt t="50039" x="4578350" y="2660650"/>
          <p14:tracePt t="50056" x="4622800" y="2660650"/>
          <p14:tracePt t="50073" x="4781550" y="2660650"/>
          <p14:tracePt t="50091" x="4870450" y="2660650"/>
          <p14:tracePt t="50108" x="4959350" y="2679700"/>
          <p14:tracePt t="50122" x="5080000" y="2698750"/>
          <p14:tracePt t="50139" x="5194300" y="2717800"/>
          <p14:tracePt t="50156" x="5276850" y="2736850"/>
          <p14:tracePt t="50173" x="5403850" y="2774950"/>
          <p14:tracePt t="50180" x="5448300" y="2787650"/>
          <p14:tracePt t="50191" x="5505450" y="2806700"/>
          <p14:tracePt t="50206" x="5626100" y="2851150"/>
          <p14:tracePt t="50223" x="5695950" y="2882900"/>
          <p14:tracePt t="50239" x="5778500" y="2927350"/>
          <p14:tracePt t="50256" x="5861050" y="2984500"/>
          <p14:tracePt t="50273" x="5949950" y="3073400"/>
          <p14:tracePt t="50292" x="5969000" y="3092450"/>
          <p14:tracePt t="50306" x="6026150" y="3175000"/>
          <p14:tracePt t="50308" x="6045200" y="3194050"/>
          <p14:tracePt t="50322" x="6083300" y="3270250"/>
          <p14:tracePt t="50339" x="6115050" y="3333750"/>
          <p14:tracePt t="50356" x="6140450" y="3416300"/>
          <p14:tracePt t="50373" x="6153150" y="3486150"/>
          <p14:tracePt t="50390" x="6165850" y="3568700"/>
          <p14:tracePt t="50409" x="6172200" y="3657600"/>
          <p14:tracePt t="50422" x="6172200" y="3714750"/>
          <p14:tracePt t="50439" x="6165850" y="3765550"/>
          <p14:tracePt t="50456" x="6146800" y="3822700"/>
          <p14:tracePt t="50473" x="6102350" y="3892550"/>
          <p14:tracePt t="50490" x="6076950" y="3924300"/>
          <p14:tracePt t="50506" x="6038850" y="3968750"/>
          <p14:tracePt t="50522" x="5981700" y="4019550"/>
          <p14:tracePt t="50540" x="5867400" y="4133850"/>
          <p14:tracePt t="50556" x="5797550" y="4197350"/>
          <p14:tracePt t="50573" x="5765800" y="4222750"/>
          <p14:tracePt t="50591" x="5645150" y="4311650"/>
          <p14:tracePt t="50609" x="5549900" y="4375150"/>
          <p14:tracePt t="50622" x="5467350" y="4413250"/>
          <p14:tracePt t="50639" x="5372100" y="4457700"/>
          <p14:tracePt t="50655" x="5289550" y="4489450"/>
          <p14:tracePt t="50672" x="5207000" y="4521200"/>
          <p14:tracePt t="50689" x="5137150" y="4533900"/>
          <p14:tracePt t="50707" x="5022850" y="4546600"/>
          <p14:tracePt t="50725" x="4895850" y="4572000"/>
          <p14:tracePt t="50739" x="4737100" y="4578350"/>
          <p14:tracePt t="50756" x="4470400" y="4578350"/>
          <p14:tracePt t="50773" x="4394200" y="4578350"/>
          <p14:tracePt t="50789" x="4254500" y="4578350"/>
          <p14:tracePt t="50807" x="4121150" y="4578350"/>
          <p14:tracePt t="50822" x="3924300" y="4578350"/>
          <p14:tracePt t="50839" x="3803650" y="4578350"/>
          <p14:tracePt t="50856" x="3721100" y="4578350"/>
          <p14:tracePt t="50873" x="3524250" y="4572000"/>
          <p14:tracePt t="50889" x="3397250" y="4546600"/>
          <p14:tracePt t="50908" x="3308350" y="4527550"/>
          <p14:tracePt t="50922" x="3187700" y="4495800"/>
          <p14:tracePt t="50939" x="3067050" y="4457700"/>
          <p14:tracePt t="50956" x="2940050" y="4413250"/>
          <p14:tracePt t="50973" x="2851150" y="4375150"/>
          <p14:tracePt t="50989" x="2768600" y="4330700"/>
          <p14:tracePt t="51007" x="2705100" y="4279900"/>
          <p14:tracePt t="51022" x="2667000" y="4241800"/>
          <p14:tracePt t="51041" x="2622550" y="4191000"/>
          <p14:tracePt t="51056" x="2609850" y="4165600"/>
          <p14:tracePt t="51072" x="2584450" y="4114800"/>
          <p14:tracePt t="51089" x="2552700" y="4057650"/>
          <p14:tracePt t="51107" x="2520950" y="3981450"/>
          <p14:tracePt t="51122" x="2514600" y="3943350"/>
          <p14:tracePt t="51139" x="2514600" y="3905250"/>
          <p14:tracePt t="51156" x="2514600" y="3867150"/>
          <p14:tracePt t="51173" x="2514600" y="3835400"/>
          <p14:tracePt t="51189" x="2527300" y="3790950"/>
          <p14:tracePt t="51207" x="2533650" y="3746500"/>
          <p14:tracePt t="51224" x="2559050" y="3702050"/>
          <p14:tracePt t="51239" x="2597150" y="3644900"/>
          <p14:tracePt t="51256" x="2609850" y="3613150"/>
          <p14:tracePt t="51273" x="2635250" y="3581400"/>
          <p14:tracePt t="51289" x="2654300" y="3536950"/>
          <p14:tracePt t="51305" x="2711450" y="3473450"/>
          <p14:tracePt t="51322" x="2749550" y="3429000"/>
          <p14:tracePt t="51339" x="2787650" y="3390900"/>
          <p14:tracePt t="51356" x="2800350" y="3371850"/>
          <p14:tracePt t="51373" x="2844800" y="3340100"/>
          <p14:tracePt t="51390" x="2895600" y="3314700"/>
          <p14:tracePt t="51408" x="2940050" y="3289300"/>
          <p14:tracePt t="51422" x="3041650" y="3238500"/>
          <p14:tracePt t="51439" x="3130550" y="3200400"/>
          <p14:tracePt t="51456" x="3206750" y="3168650"/>
          <p14:tracePt t="51472" x="3270250" y="3143250"/>
          <p14:tracePt t="51489" x="3416300" y="3073400"/>
          <p14:tracePt t="51507" x="3486150" y="3048000"/>
          <p14:tracePt t="51522" x="3575050" y="3009900"/>
          <p14:tracePt t="51540" x="3663950" y="2978150"/>
          <p14:tracePt t="51556" x="3797300" y="2940050"/>
          <p14:tracePt t="51572" x="3886200" y="2914650"/>
          <p14:tracePt t="51589" x="3943350" y="2901950"/>
          <p14:tracePt t="51606" x="4070350" y="2882900"/>
          <p14:tracePt t="51622" x="4159250" y="2870200"/>
          <p14:tracePt t="51639" x="4260850" y="2863850"/>
          <p14:tracePt t="51656" x="4375150" y="2863850"/>
          <p14:tracePt t="51672" x="4464050" y="2863850"/>
          <p14:tracePt t="51689" x="4546600" y="2863850"/>
          <p14:tracePt t="51695" x="4597400" y="2863850"/>
          <p14:tracePt t="51707" x="4629150" y="2863850"/>
          <p14:tracePt t="51725" x="4724400" y="2876550"/>
          <p14:tracePt t="51739" x="4832350" y="2895600"/>
          <p14:tracePt t="51756" x="4902200" y="2914650"/>
          <p14:tracePt t="51773" x="4991100" y="2940050"/>
          <p14:tracePt t="51789" x="5099050" y="2971800"/>
          <p14:tracePt t="51808" x="5232400" y="3022600"/>
          <p14:tracePt t="51822" x="5276850" y="3035300"/>
          <p14:tracePt t="51840" x="5416550" y="3098800"/>
          <p14:tracePt t="51856" x="5492750" y="3136900"/>
          <p14:tracePt t="51873" x="5530850" y="3168650"/>
          <p14:tracePt t="51889" x="5626100" y="3251200"/>
          <p14:tracePt t="51907" x="5683250" y="3314700"/>
          <p14:tracePt t="51922" x="5721350" y="3359150"/>
          <p14:tracePt t="51939" x="5759450" y="3403600"/>
          <p14:tracePt t="51956" x="5772150" y="3435350"/>
          <p14:tracePt t="51972" x="5784850" y="3467100"/>
          <p14:tracePt t="51988" x="5803900" y="3505200"/>
          <p14:tracePt t="52005" x="5810250" y="3536950"/>
          <p14:tracePt t="52022" x="5816600" y="3562350"/>
          <p14:tracePt t="52039" x="5816600" y="3581400"/>
          <p14:tracePt t="52056" x="5816600" y="3632200"/>
          <p14:tracePt t="52073" x="5816600" y="3651250"/>
          <p14:tracePt t="52089" x="5816600" y="3689350"/>
          <p14:tracePt t="52107" x="5803900" y="3771900"/>
          <p14:tracePt t="52122" x="5791200" y="3816350"/>
          <p14:tracePt t="52139" x="5765800" y="3860800"/>
          <p14:tracePt t="52156" x="5759450" y="3886200"/>
          <p14:tracePt t="52172" x="5746750" y="3911600"/>
          <p14:tracePt t="52189" x="5734050" y="3943350"/>
          <p14:tracePt t="52206" x="5721350" y="3962400"/>
          <p14:tracePt t="52224" x="5702300" y="3981450"/>
          <p14:tracePt t="52239" x="5689600" y="3994150"/>
          <p14:tracePt t="52256" x="5676900" y="4006850"/>
          <p14:tracePt t="52273" x="5664200" y="4019550"/>
          <p14:tracePt t="52289" x="5664200" y="4025900"/>
          <p14:tracePt t="52306" x="5651500" y="4032250"/>
          <p14:tracePt t="52323" x="5651500" y="4038600"/>
          <p14:tracePt t="52339" x="5645150" y="4038600"/>
          <p14:tracePt t="52698" x="5632450" y="4038600"/>
          <p14:tracePt t="52704" x="5619750" y="4051300"/>
          <p14:tracePt t="52780" x="5619750" y="4064000"/>
          <p14:tracePt t="52794" x="5619750" y="4070350"/>
          <p14:tracePt t="52802" x="5619750" y="4083050"/>
          <p14:tracePt t="52808" x="5626100" y="4083050"/>
          <p14:tracePt t="52822" x="5626100" y="4095750"/>
          <p14:tracePt t="52856" x="5626100" y="4102100"/>
          <p14:tracePt t="52872" x="5632450" y="4102100"/>
          <p14:tracePt t="52889" x="5632450" y="4108450"/>
          <p14:tracePt t="53481" x="5651500" y="4108450"/>
          <p14:tracePt t="53486" x="5670550" y="4108450"/>
          <p14:tracePt t="53495" x="5689600" y="4108450"/>
          <p14:tracePt t="53505" x="5734050" y="4108450"/>
          <p14:tracePt t="53522" x="5892800" y="4121150"/>
          <p14:tracePt t="53540" x="6235700" y="4133850"/>
          <p14:tracePt t="53556" x="6788150" y="4146550"/>
          <p14:tracePt t="53572" x="7518400" y="4197350"/>
          <p14:tracePt t="53589" x="8724900" y="4343400"/>
          <p14:tracePt t="53606" x="9398000" y="4368800"/>
          <p14:tracePt t="53622" x="9715500" y="43815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タイトル 1">
            <a:extLst>
              <a:ext uri="{FF2B5EF4-FFF2-40B4-BE49-F238E27FC236}">
                <a16:creationId xmlns:a16="http://schemas.microsoft.com/office/drawing/2014/main" id="{C6C44F93-98F1-4A0B-BED4-41D7FC7ED7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7813" y="2790825"/>
            <a:ext cx="9258300" cy="1143000"/>
          </a:xfrm>
        </p:spPr>
        <p:txBody>
          <a:bodyPr/>
          <a:lstStyle/>
          <a:p>
            <a:r>
              <a:rPr lang="en-US" altLang="ja-JP" sz="4000" i="1">
                <a:solidFill>
                  <a:srgbClr val="0000CC"/>
                </a:solidFill>
              </a:rPr>
              <a:t>HLA</a:t>
            </a:r>
            <a:r>
              <a:rPr lang="en-US" altLang="ja-JP" sz="4000">
                <a:solidFill>
                  <a:srgbClr val="0000CC"/>
                </a:solidFill>
              </a:rPr>
              <a:t> </a:t>
            </a:r>
            <a:r>
              <a:rPr lang="ja-JP" altLang="en-US" sz="4000">
                <a:solidFill>
                  <a:srgbClr val="0000CC"/>
                </a:solidFill>
              </a:rPr>
              <a:t>アレル</a:t>
            </a:r>
          </a:p>
        </p:txBody>
      </p:sp>
      <p:pic>
        <p:nvPicPr>
          <p:cNvPr id="6147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E1E406A9-2B4F-4299-A5B7-FF9717E86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762A14A3-DAB1-4D38-B7AE-AC04D3A9E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06A35D13-5457-4642-AD57-7416094C01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6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84" x="1365250" y="3632200"/>
          <p14:tracePt t="2094" x="1377950" y="3625850"/>
          <p14:tracePt t="2101" x="1397000" y="3625850"/>
          <p14:tracePt t="2118" x="1416050" y="3613150"/>
          <p14:tracePt t="2151" x="1422400" y="3613150"/>
          <p14:tracePt t="2174" x="1428750" y="3613150"/>
          <p14:tracePt t="2185" x="1435100" y="3613150"/>
          <p14:tracePt t="2201" x="1441450" y="3613150"/>
          <p14:tracePt t="2218" x="1466850" y="3613150"/>
          <p14:tracePt t="2234" x="1492250" y="3613150"/>
          <p14:tracePt t="2251" x="1511300" y="3613150"/>
          <p14:tracePt t="2254" x="1524000" y="3613150"/>
          <p14:tracePt t="2268" x="1549400" y="3613150"/>
          <p14:tracePt t="2285" x="1562100" y="3613150"/>
          <p14:tracePt t="2301" x="1568450" y="3613150"/>
          <p14:tracePt t="2318" x="1574800" y="3613150"/>
          <p14:tracePt t="2366" x="1581150" y="3613150"/>
          <p14:tracePt t="2389" x="1587500" y="3613150"/>
          <p14:tracePt t="2416" x="1593850" y="3613150"/>
          <p14:tracePt t="2432" x="1600200" y="3613150"/>
          <p14:tracePt t="2446" x="1606550" y="3613150"/>
          <p14:tracePt t="2456" x="1612900" y="3606800"/>
          <p14:tracePt t="2468" x="1619250" y="3606800"/>
          <p14:tracePt t="2484" x="1631950" y="3600450"/>
          <p14:tracePt t="2501" x="1644650" y="3587750"/>
          <p14:tracePt t="2518" x="1663700" y="3575050"/>
          <p14:tracePt t="2535" x="1676400" y="3575050"/>
          <p14:tracePt t="2551" x="1733550" y="3549650"/>
          <p14:tracePt t="2568" x="1803400" y="3524250"/>
          <p14:tracePt t="2584" x="1847850" y="3498850"/>
          <p14:tracePt t="2601" x="1885950" y="3473450"/>
          <p14:tracePt t="2618" x="1936750" y="3441700"/>
          <p14:tracePt t="2635" x="1981200" y="3416300"/>
          <p14:tracePt t="2651" x="2019300" y="3397250"/>
          <p14:tracePt t="2667" x="2051050" y="3390900"/>
          <p14:tracePt t="2684" x="2063750" y="3384550"/>
          <p14:tracePt t="2701" x="2070100" y="3378200"/>
          <p14:tracePt t="2718" x="2089150" y="3378200"/>
          <p14:tracePt t="2735" x="2095500" y="3371850"/>
          <p14:tracePt t="2752" x="2159000" y="3359150"/>
          <p14:tracePt t="2757" x="2184400" y="3352800"/>
          <p14:tracePt t="2769" x="2203450" y="3352800"/>
          <p14:tracePt t="2784" x="2241550" y="3352800"/>
          <p14:tracePt t="2801" x="2260600" y="3352800"/>
          <p14:tracePt t="2840" x="2266950" y="3352800"/>
          <p14:tracePt t="2876" x="2266950" y="3346450"/>
          <p14:tracePt t="2889" x="2273300" y="3346450"/>
          <p14:tracePt t="3334" x="2279650" y="3346450"/>
          <p14:tracePt t="3344" x="2286000" y="3346450"/>
          <p14:tracePt t="3351" x="2298700" y="3333750"/>
          <p14:tracePt t="3367" x="2317750" y="3321050"/>
          <p14:tracePt t="3384" x="2355850" y="3308350"/>
          <p14:tracePt t="3401" x="2387600" y="3289300"/>
          <p14:tracePt t="3418" x="2425700" y="3270250"/>
          <p14:tracePt t="3434" x="2476500" y="3244850"/>
          <p14:tracePt t="3451" x="2527300" y="3213100"/>
          <p14:tracePt t="3467" x="2571750" y="3194050"/>
          <p14:tracePt t="3484" x="2609850" y="3175000"/>
          <p14:tracePt t="3501" x="2616200" y="3168650"/>
          <p14:tracePt t="3518" x="2679700" y="3136900"/>
          <p14:tracePt t="3534" x="2762250" y="3105150"/>
          <p14:tracePt t="3551" x="2838450" y="3086100"/>
          <p14:tracePt t="3567" x="2914650" y="3067050"/>
          <p14:tracePt t="3584" x="2990850" y="3041650"/>
          <p14:tracePt t="3601" x="3048000" y="3028950"/>
          <p14:tracePt t="3617" x="3124200" y="3016250"/>
          <p14:tracePt t="3634" x="3200400" y="3003550"/>
          <p14:tracePt t="3651" x="3270250" y="2990850"/>
          <p14:tracePt t="3667" x="3352800" y="2971800"/>
          <p14:tracePt t="3684" x="3409950" y="2959100"/>
          <p14:tracePt t="3701" x="3473450" y="2952750"/>
          <p14:tracePt t="3718" x="3511550" y="2940050"/>
          <p14:tracePt t="3734" x="3530600" y="2933700"/>
          <p14:tracePt t="3751" x="3568700" y="2927350"/>
          <p14:tracePt t="3767" x="3587750" y="2927350"/>
          <p14:tracePt t="3784" x="3600450" y="2927350"/>
          <p14:tracePt t="3801" x="3638550" y="2927350"/>
          <p14:tracePt t="3818" x="3657600" y="2921000"/>
          <p14:tracePt t="3834" x="3670300" y="2921000"/>
          <p14:tracePt t="3851" x="3676650" y="2921000"/>
          <p14:tracePt t="3884" x="3683000" y="2921000"/>
          <p14:tracePt t="3901" x="3695700" y="2908300"/>
          <p14:tracePt t="3918" x="3708400" y="2908300"/>
          <p14:tracePt t="3934" x="3721100" y="2908300"/>
          <p14:tracePt t="3951" x="3733800" y="2901950"/>
          <p14:tracePt t="3968" x="3746500" y="2901950"/>
          <p14:tracePt t="3984" x="3752850" y="2901950"/>
          <p14:tracePt t="4018" x="3765550" y="2901950"/>
          <p14:tracePt t="4034" x="3790950" y="2889250"/>
          <p14:tracePt t="4051" x="3803650" y="2889250"/>
          <p14:tracePt t="4067" x="3810000" y="2882900"/>
          <p14:tracePt t="4084" x="3816350" y="2882900"/>
          <p14:tracePt t="4117" x="3822700" y="2882900"/>
          <p14:tracePt t="4134" x="3829050" y="2882900"/>
          <p14:tracePt t="4151" x="3835400" y="2876550"/>
          <p14:tracePt t="6193" x="3848100" y="2914650"/>
          <p14:tracePt t="6204" x="3867150" y="2946400"/>
          <p14:tracePt t="6208" x="3879850" y="2971800"/>
          <p14:tracePt t="6218" x="3911600" y="2984500"/>
          <p14:tracePt t="6235" x="3943350" y="3009900"/>
          <p14:tracePt t="6251" x="3981450" y="3028950"/>
          <p14:tracePt t="6268" x="4032250" y="3060700"/>
          <p14:tracePt t="6284" x="4089400" y="3092450"/>
          <p14:tracePt t="6290" x="4127500" y="3117850"/>
          <p14:tracePt t="6300" x="4159250" y="3130550"/>
          <p14:tracePt t="6317" x="4241800" y="3181350"/>
          <p14:tracePt t="6334" x="4311650" y="3232150"/>
          <p14:tracePt t="6350" x="4368800" y="3270250"/>
          <p14:tracePt t="6367" x="4413250" y="3308350"/>
          <p14:tracePt t="6384" x="4438650" y="3333750"/>
          <p14:tracePt t="6400" x="4464050" y="3365500"/>
          <p14:tracePt t="6417" x="4483100" y="3403600"/>
          <p14:tracePt t="6436" x="4508500" y="3479800"/>
          <p14:tracePt t="6450" x="4527550" y="3530600"/>
          <p14:tracePt t="6467" x="4533900" y="3568700"/>
          <p14:tracePt t="6484" x="4540250" y="3600450"/>
          <p14:tracePt t="6500" x="4546600" y="3657600"/>
          <p14:tracePt t="6517" x="4546600" y="3727450"/>
          <p14:tracePt t="6534" x="4546600" y="3771900"/>
          <p14:tracePt t="6551" x="4540250" y="3816350"/>
          <p14:tracePt t="6567" x="4521200" y="3848100"/>
          <p14:tracePt t="6584" x="4502150" y="3886200"/>
          <p14:tracePt t="6601" x="4483100" y="3917950"/>
          <p14:tracePt t="6617" x="4445000" y="3968750"/>
          <p14:tracePt t="6634" x="4400550" y="4019550"/>
          <p14:tracePt t="6653" x="4292600" y="4127500"/>
          <p14:tracePt t="6668" x="4203700" y="4191000"/>
          <p14:tracePt t="6684" x="4165600" y="4216400"/>
          <p14:tracePt t="6701" x="4070350" y="4279900"/>
          <p14:tracePt t="6718" x="3917950" y="4343400"/>
          <p14:tracePt t="6734" x="3822700" y="4375150"/>
          <p14:tracePt t="6751" x="3746500" y="4387850"/>
          <p14:tracePt t="6768" x="3632200" y="4400550"/>
          <p14:tracePt t="6784" x="3536950" y="4400550"/>
          <p14:tracePt t="6801" x="3409950" y="4375150"/>
          <p14:tracePt t="6817" x="3270250" y="4330700"/>
          <p14:tracePt t="6834" x="3168650" y="4279900"/>
          <p14:tracePt t="6850" x="3041650" y="4191000"/>
          <p14:tracePt t="6867" x="2933700" y="4102100"/>
          <p14:tracePt t="6884" x="2819400" y="4006850"/>
          <p14:tracePt t="6901" x="2743200" y="3911600"/>
          <p14:tracePt t="6917" x="2705100" y="3835400"/>
          <p14:tracePt t="6934" x="2654300" y="3721100"/>
          <p14:tracePt t="6950" x="2622550" y="3581400"/>
          <p14:tracePt t="6967" x="2622550" y="3543300"/>
          <p14:tracePt t="6984" x="2622550" y="3460750"/>
          <p14:tracePt t="7000" x="2647950" y="3308350"/>
          <p14:tracePt t="7017" x="2698750" y="3225800"/>
          <p14:tracePt t="7034" x="2768600" y="3130550"/>
          <p14:tracePt t="7051" x="2800350" y="3092450"/>
          <p14:tracePt t="7067" x="2927350" y="2965450"/>
          <p14:tracePt t="7084" x="3035300" y="2870200"/>
          <p14:tracePt t="7101" x="3162300" y="2768600"/>
          <p14:tracePt t="7117" x="3308350" y="2686050"/>
          <p14:tracePt t="7134" x="3524250" y="2578100"/>
          <p14:tracePt t="7151" x="3695700" y="2489200"/>
          <p14:tracePt t="7167" x="3911600" y="2400300"/>
          <p14:tracePt t="7184" x="4064000" y="2343150"/>
          <p14:tracePt t="7201" x="4178300" y="2305050"/>
          <p14:tracePt t="7218" x="4381500" y="2241550"/>
          <p14:tracePt t="7234" x="4508500" y="2209800"/>
          <p14:tracePt t="7251" x="4559300" y="2203450"/>
          <p14:tracePt t="7268" x="4756150" y="2178050"/>
          <p14:tracePt t="7284" x="4895850" y="2178050"/>
          <p14:tracePt t="7300" x="5010150" y="2178050"/>
          <p14:tracePt t="7317" x="5149850" y="2184400"/>
          <p14:tracePt t="7334" x="5270500" y="2216150"/>
          <p14:tracePt t="7350" x="5422900" y="2266950"/>
          <p14:tracePt t="7367" x="5568950" y="2317750"/>
          <p14:tracePt t="7384" x="5702300" y="2381250"/>
          <p14:tracePt t="7401" x="5861050" y="2476500"/>
          <p14:tracePt t="7417" x="5994400" y="2578100"/>
          <p14:tracePt t="7434" x="6140450" y="2736850"/>
          <p14:tracePt t="7451" x="6159500" y="2787650"/>
          <p14:tracePt t="7467" x="6191250" y="2895600"/>
          <p14:tracePt t="7484" x="6197600" y="3035300"/>
          <p14:tracePt t="7500" x="6197600" y="3143250"/>
          <p14:tracePt t="7517" x="6197600" y="3263900"/>
          <p14:tracePt t="7534" x="6197600" y="3302000"/>
          <p14:tracePt t="7550" x="6191250" y="3486150"/>
          <p14:tracePt t="7567" x="6191250" y="3619500"/>
          <p14:tracePt t="7584" x="6184900" y="3727450"/>
          <p14:tracePt t="7601" x="6165850" y="3822700"/>
          <p14:tracePt t="7617" x="6140450" y="3898900"/>
          <p14:tracePt t="7634" x="6089650" y="3968750"/>
          <p14:tracePt t="7651" x="6032500" y="4019550"/>
          <p14:tracePt t="7667" x="5949950" y="4083050"/>
          <p14:tracePt t="7684" x="5791200" y="4159250"/>
          <p14:tracePt t="7701" x="5568950" y="4254500"/>
          <p14:tracePt t="7717" x="5187950" y="4400550"/>
          <p14:tracePt t="7734" x="5060950" y="4438650"/>
          <p14:tracePt t="7751" x="4914900" y="4483100"/>
          <p14:tracePt t="7768" x="4749800" y="4514850"/>
          <p14:tracePt t="7784" x="4660900" y="4527550"/>
          <p14:tracePt t="7801" x="4565650" y="4533900"/>
          <p14:tracePt t="7818" x="4476750" y="4533900"/>
          <p14:tracePt t="7833" x="4273550" y="4508500"/>
          <p14:tracePt t="7850" x="4121150" y="4483100"/>
          <p14:tracePt t="7867" x="3981450" y="4457700"/>
          <p14:tracePt t="7884" x="3854450" y="4432300"/>
          <p14:tracePt t="7901" x="3708400" y="4387850"/>
          <p14:tracePt t="7918" x="3295650" y="4248150"/>
          <p14:tracePt t="7934" x="3168650" y="4197350"/>
          <p14:tracePt t="7951" x="2940050" y="4133850"/>
          <p14:tracePt t="7967" x="2870200" y="4121150"/>
          <p14:tracePt t="7984" x="2863850" y="4114800"/>
          <p14:tracePt t="8003" x="2863850" y="4108450"/>
          <p14:tracePt t="8017" x="2857500" y="4102100"/>
          <p14:tracePt t="8034" x="2851150" y="4095750"/>
          <p14:tracePt t="8050" x="2851150" y="4089400"/>
          <p14:tracePt t="8148" x="2844800" y="4089400"/>
          <p14:tracePt t="8162" x="2838450" y="4089400"/>
          <p14:tracePt t="8172" x="2825750" y="4089400"/>
          <p14:tracePt t="8184" x="2819400" y="40894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DB35A514-5C70-4ED0-9E32-31DCCCA07BE4}"/>
              </a:ext>
            </a:extLst>
          </p:cNvPr>
          <p:cNvGraphicFramePr>
            <a:graphicFrameLocks noGrp="1"/>
          </p:cNvGraphicFramePr>
          <p:nvPr/>
        </p:nvGraphicFramePr>
        <p:xfrm>
          <a:off x="103188" y="681038"/>
          <a:ext cx="10080624" cy="613251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20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19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001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401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>
                          <a:latin typeface="+mj-ea"/>
                          <a:ea typeface="+mj-ea"/>
                        </a:rPr>
                        <a:t>一般名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r>
                        <a:rPr lang="ja-JP" altLang="en-US" sz="2000" dirty="0">
                          <a:latin typeface="+mj-ea"/>
                          <a:ea typeface="+mj-ea"/>
                        </a:rPr>
                        <a:t>毒性</a:t>
                      </a: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i="1" kern="1200" dirty="0">
                          <a:solidFill>
                            <a:schemeClr val="lt1"/>
                          </a:solidFill>
                          <a:latin typeface="+mj-ea"/>
                          <a:ea typeface="+mn-ea"/>
                          <a:cs typeface="+mn-cs"/>
                        </a:rPr>
                        <a:t>HLA</a:t>
                      </a:r>
                      <a:r>
                        <a:rPr kumimoji="1" lang="ja-JP" altLang="en-US" sz="2000" b="1" kern="1200" dirty="0">
                          <a:solidFill>
                            <a:schemeClr val="bg1"/>
                          </a:solidFill>
                          <a:latin typeface="+mj-ea"/>
                          <a:ea typeface="+mn-ea"/>
                          <a:cs typeface="+mn-cs"/>
                        </a:rPr>
                        <a:t>アレル</a:t>
                      </a:r>
                      <a:r>
                        <a:rPr kumimoji="1" lang="ja-JP" altLang="en-US" sz="2000" b="1" kern="1200" baseline="0" dirty="0">
                          <a:solidFill>
                            <a:schemeClr val="lt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ja-JP" altLang="en-US" sz="2000" b="1" kern="1200" dirty="0">
                          <a:solidFill>
                            <a:schemeClr val="lt1"/>
                          </a:solidFill>
                          <a:latin typeface="+mj-ea"/>
                          <a:ea typeface="+mn-ea"/>
                          <a:cs typeface="+mn-cs"/>
                        </a:rPr>
                        <a:t>（人種）</a:t>
                      </a: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1" kern="1200" dirty="0">
                          <a:solidFill>
                            <a:schemeClr val="lt1"/>
                          </a:solidFill>
                          <a:latin typeface="+mj-ea"/>
                          <a:ea typeface="+mn-ea"/>
                          <a:cs typeface="+mn-cs"/>
                        </a:rPr>
                        <a:t>オッズ比</a:t>
                      </a: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1" kern="1200" dirty="0">
                          <a:solidFill>
                            <a:schemeClr val="lt1"/>
                          </a:solidFill>
                          <a:latin typeface="+mj-ea"/>
                          <a:ea typeface="+mn-ea"/>
                          <a:cs typeface="+mn-cs"/>
                        </a:rPr>
                        <a:t>添付文書記載</a:t>
                      </a:r>
                    </a:p>
                  </a:txBody>
                  <a:tcPr marL="91421" marR="91421" marT="45730" marB="4573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059">
                <a:tc>
                  <a:txBody>
                    <a:bodyPr/>
                    <a:lstStyle/>
                    <a:p>
                      <a:r>
                        <a:rPr kumimoji="1" lang="ja-JP" altLang="en-US" sz="2000" dirty="0"/>
                        <a:t>カルバマゼピン</a:t>
                      </a: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/>
                        <a:t>重症皮疹</a:t>
                      </a: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kumimoji="1" lang="en-US" altLang="ja-JP" sz="2000" b="0" i="1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kumimoji="1" lang="en-US" altLang="ja-JP" sz="20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31:01 </a:t>
                      </a:r>
                      <a:r>
                        <a:rPr kumimoji="1" lang="ja-JP" altLang="en-US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（日本人</a:t>
                      </a:r>
                      <a:r>
                        <a:rPr kumimoji="1" lang="en-US" altLang="ja-JP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kumimoji="1" lang="ja-JP" altLang="en-US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白人）</a:t>
                      </a:r>
                      <a:endParaRPr kumimoji="1" lang="en-US" altLang="ja-JP" sz="20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1" lang="en-US" altLang="ja-JP" sz="20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kumimoji="1" lang="en-US" altLang="ja-JP" sz="2000" b="0" i="1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kumimoji="1" lang="en-US" altLang="ja-JP" sz="20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15:02 </a:t>
                      </a:r>
                      <a:r>
                        <a:rPr kumimoji="1" lang="ja-JP" altLang="en-US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（</a:t>
                      </a:r>
                      <a:r>
                        <a:rPr kumimoji="1" lang="en-US" altLang="ja-JP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Han-Chinese</a:t>
                      </a:r>
                      <a:r>
                        <a:rPr kumimoji="1" lang="ja-JP" altLang="en-US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  <a:endParaRPr kumimoji="1" lang="ja-JP" altLang="en-US" sz="2000" i="0" dirty="0">
                        <a:solidFill>
                          <a:schemeClr val="tx1"/>
                        </a:solidFill>
                      </a:endParaRP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i="0" dirty="0">
                          <a:solidFill>
                            <a:schemeClr val="tx1"/>
                          </a:solidFill>
                        </a:rPr>
                        <a:t>9.5</a:t>
                      </a:r>
                    </a:p>
                    <a:p>
                      <a:r>
                        <a:rPr kumimoji="1" lang="en-US" altLang="ja-JP" sz="2000" i="0" dirty="0">
                          <a:solidFill>
                            <a:schemeClr val="tx1"/>
                          </a:solidFill>
                        </a:rPr>
                        <a:t>2504</a:t>
                      </a:r>
                      <a:endParaRPr kumimoji="1" lang="ja-JP" altLang="en-US" sz="2000" i="0" dirty="0">
                        <a:solidFill>
                          <a:schemeClr val="tx1"/>
                        </a:solidFill>
                      </a:endParaRP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i="0" dirty="0"/>
                        <a:t>日本，米国</a:t>
                      </a:r>
                    </a:p>
                  </a:txBody>
                  <a:tcPr marL="91421" marR="91421" marT="45730" marB="4573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60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solidFill>
                            <a:schemeClr val="tx1"/>
                          </a:solidFill>
                        </a:rPr>
                        <a:t>フェニトイン</a:t>
                      </a: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/>
                        <a:t>重症皮疹</a:t>
                      </a: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i="1" dirty="0">
                          <a:solidFill>
                            <a:schemeClr val="tx1"/>
                          </a:solidFill>
                        </a:rPr>
                        <a:t>B*51:01 </a:t>
                      </a:r>
                      <a:r>
                        <a:rPr kumimoji="1" lang="en-US" altLang="ja-JP" sz="2000" i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kumimoji="1" lang="ja-JP" altLang="en-US" sz="2000" i="0" dirty="0">
                          <a:solidFill>
                            <a:schemeClr val="tx1"/>
                          </a:solidFill>
                        </a:rPr>
                        <a:t>アジア人</a:t>
                      </a:r>
                      <a:r>
                        <a:rPr kumimoji="1" lang="en-US" altLang="ja-JP" sz="2000" i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kumimoji="1" lang="ja-JP" altLang="en-US" sz="2000" i="0" dirty="0">
                        <a:solidFill>
                          <a:schemeClr val="tx1"/>
                        </a:solidFill>
                      </a:endParaRP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i="0" dirty="0">
                          <a:solidFill>
                            <a:schemeClr val="tx1"/>
                          </a:solidFill>
                        </a:rPr>
                        <a:t>4.3</a:t>
                      </a:r>
                      <a:endParaRPr kumimoji="1" lang="ja-JP" altLang="en-US" sz="2000" i="0" dirty="0">
                        <a:solidFill>
                          <a:schemeClr val="tx1"/>
                        </a:solidFill>
                      </a:endParaRP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i="0" dirty="0"/>
                        <a:t>米国</a:t>
                      </a:r>
                      <a:endParaRPr kumimoji="1" lang="ja-JP" altLang="en-US" sz="2000" i="1" dirty="0"/>
                    </a:p>
                  </a:txBody>
                  <a:tcPr marL="91421" marR="91421" marT="45730" marB="4573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7700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solidFill>
                            <a:schemeClr val="tx1"/>
                          </a:solidFill>
                        </a:rPr>
                        <a:t>アロプリノール</a:t>
                      </a: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/>
                        <a:t>重症皮疹</a:t>
                      </a: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i="1" dirty="0">
                          <a:solidFill>
                            <a:schemeClr val="tx1"/>
                          </a:solidFill>
                        </a:rPr>
                        <a:t>B*58:01 </a:t>
                      </a:r>
                      <a:r>
                        <a:rPr kumimoji="1" lang="en-US" altLang="ja-JP" sz="2000" i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kumimoji="1" lang="ja-JP" altLang="en-US" sz="2000" i="0" dirty="0">
                          <a:solidFill>
                            <a:schemeClr val="tx1"/>
                          </a:solidFill>
                        </a:rPr>
                        <a:t>アジア人</a:t>
                      </a:r>
                      <a:r>
                        <a:rPr kumimoji="1" lang="en-US" altLang="ja-JP" sz="2000" i="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kumimoji="1" lang="ja-JP" altLang="en-US" sz="2000" i="0" dirty="0">
                          <a:solidFill>
                            <a:schemeClr val="tx1"/>
                          </a:solidFill>
                        </a:rPr>
                        <a:t>白人</a:t>
                      </a:r>
                      <a:r>
                        <a:rPr kumimoji="1" lang="en-US" altLang="ja-JP" sz="2000" i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kumimoji="1" lang="ja-JP" altLang="en-US" sz="2000" i="0" dirty="0">
                        <a:solidFill>
                          <a:schemeClr val="tx1"/>
                        </a:solidFill>
                      </a:endParaRP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i="0" dirty="0">
                          <a:solidFill>
                            <a:schemeClr val="tx1"/>
                          </a:solidFill>
                        </a:rPr>
                        <a:t>580</a:t>
                      </a:r>
                      <a:endParaRPr kumimoji="1" lang="ja-JP" altLang="en-US" sz="2000" i="0" dirty="0">
                        <a:solidFill>
                          <a:schemeClr val="tx1"/>
                        </a:solidFill>
                      </a:endParaRP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000" i="0" dirty="0">
                        <a:solidFill>
                          <a:srgbClr val="FF0000"/>
                        </a:solidFill>
                      </a:endParaRPr>
                    </a:p>
                  </a:txBody>
                  <a:tcPr marL="91421" marR="91421" marT="45730" marB="4573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60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solidFill>
                            <a:schemeClr val="tx1"/>
                          </a:solidFill>
                        </a:rPr>
                        <a:t>アバカビル</a:t>
                      </a: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/>
                        <a:t>重症皮疹</a:t>
                      </a: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i="1" dirty="0">
                          <a:solidFill>
                            <a:schemeClr val="tx1"/>
                          </a:solidFill>
                        </a:rPr>
                        <a:t>B*57:01</a:t>
                      </a:r>
                      <a:r>
                        <a:rPr kumimoji="1" lang="ja-JP" altLang="en-US" sz="2000" i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sz="2000" i="0" baseline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kumimoji="1" lang="ja-JP" altLang="en-US" sz="2000" i="0" dirty="0">
                          <a:solidFill>
                            <a:schemeClr val="tx1"/>
                          </a:solidFill>
                        </a:rPr>
                        <a:t>白人</a:t>
                      </a:r>
                      <a:r>
                        <a:rPr kumimoji="1" lang="en-US" altLang="ja-JP" sz="2000" i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kumimoji="1" lang="ja-JP" altLang="en-US" sz="2000" i="0" dirty="0">
                        <a:solidFill>
                          <a:schemeClr val="tx1"/>
                        </a:solidFill>
                      </a:endParaRP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i="0" dirty="0">
                          <a:solidFill>
                            <a:schemeClr val="tx1"/>
                          </a:solidFill>
                        </a:rPr>
                        <a:t>30</a:t>
                      </a:r>
                      <a:endParaRPr kumimoji="1" lang="ja-JP" altLang="en-US" sz="2000" i="0" dirty="0">
                        <a:solidFill>
                          <a:schemeClr val="tx1"/>
                        </a:solidFill>
                      </a:endParaRP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i="0" dirty="0"/>
                        <a:t>米国</a:t>
                      </a:r>
                      <a:endParaRPr kumimoji="1" lang="ja-JP" altLang="en-US" sz="2000" i="1" dirty="0"/>
                    </a:p>
                  </a:txBody>
                  <a:tcPr marL="91421" marR="91421" marT="45730" marB="4573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0077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solidFill>
                            <a:schemeClr val="tx1"/>
                          </a:solidFill>
                        </a:rPr>
                        <a:t>ジアフェニルスルホン</a:t>
                      </a: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/>
                        <a:t>重症皮疹</a:t>
                      </a: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i="1" dirty="0">
                          <a:solidFill>
                            <a:schemeClr val="tx1"/>
                          </a:solidFill>
                        </a:rPr>
                        <a:t>B*13:01 </a:t>
                      </a:r>
                      <a:r>
                        <a:rPr kumimoji="1" lang="en-US" altLang="ja-JP" sz="2000" i="0" dirty="0">
                          <a:solidFill>
                            <a:schemeClr val="tx1"/>
                          </a:solidFill>
                        </a:rPr>
                        <a:t>(Han-Chinese)</a:t>
                      </a:r>
                      <a:endParaRPr kumimoji="1" lang="ja-JP" altLang="en-US" sz="2000" i="0" dirty="0">
                        <a:solidFill>
                          <a:schemeClr val="tx1"/>
                        </a:solidFill>
                      </a:endParaRP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i="0" dirty="0">
                          <a:solidFill>
                            <a:schemeClr val="tx1"/>
                          </a:solidFill>
                        </a:rPr>
                        <a:t>122</a:t>
                      </a:r>
                      <a:endParaRPr kumimoji="1" lang="ja-JP" altLang="en-US" sz="2000" i="0" dirty="0">
                        <a:solidFill>
                          <a:schemeClr val="tx1"/>
                        </a:solidFill>
                      </a:endParaRP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000" i="0" dirty="0">
                        <a:solidFill>
                          <a:srgbClr val="FF0000"/>
                        </a:solidFill>
                      </a:endParaRPr>
                    </a:p>
                  </a:txBody>
                  <a:tcPr marL="91421" marR="91421" marT="45730" marB="4573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60"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solidFill>
                            <a:schemeClr val="tx1"/>
                          </a:solidFill>
                        </a:rPr>
                        <a:t>DPP-4</a:t>
                      </a:r>
                      <a:r>
                        <a:rPr kumimoji="1" lang="ja-JP" altLang="en-US" sz="2000" dirty="0">
                          <a:solidFill>
                            <a:schemeClr val="tx1"/>
                          </a:solidFill>
                        </a:rPr>
                        <a:t>阻害薬</a:t>
                      </a: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/>
                        <a:t>重症皮疹</a:t>
                      </a: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i="1" dirty="0">
                          <a:solidFill>
                            <a:schemeClr val="tx1"/>
                          </a:solidFill>
                        </a:rPr>
                        <a:t>DQB1*03:01 </a:t>
                      </a:r>
                      <a:r>
                        <a:rPr kumimoji="1" lang="en-US" altLang="ja-JP" sz="2000" i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kumimoji="1" lang="ja-JP" altLang="en-US" sz="2000" i="0" dirty="0">
                          <a:solidFill>
                            <a:schemeClr val="tx1"/>
                          </a:solidFill>
                        </a:rPr>
                        <a:t>日本人</a:t>
                      </a:r>
                      <a:r>
                        <a:rPr kumimoji="1" lang="en-US" altLang="ja-JP" sz="2000" i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kumimoji="1" lang="ja-JP" altLang="en-US" sz="2000" i="0" dirty="0">
                        <a:solidFill>
                          <a:schemeClr val="tx1"/>
                        </a:solidFill>
                      </a:endParaRP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i="0" dirty="0">
                          <a:solidFill>
                            <a:schemeClr val="tx1"/>
                          </a:solidFill>
                        </a:rPr>
                        <a:t>28</a:t>
                      </a:r>
                      <a:endParaRPr kumimoji="1" lang="ja-JP" altLang="en-US" sz="2000" i="0" dirty="0">
                        <a:solidFill>
                          <a:schemeClr val="tx1"/>
                        </a:solidFill>
                      </a:endParaRP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endParaRPr kumimoji="1" lang="ja-JP" altLang="en-US" sz="2000" i="0" dirty="0">
                        <a:solidFill>
                          <a:srgbClr val="FF0000"/>
                        </a:solidFill>
                      </a:endParaRPr>
                    </a:p>
                  </a:txBody>
                  <a:tcPr marL="91421" marR="91421" marT="45730" marB="4573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260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solidFill>
                            <a:srgbClr val="FF0000"/>
                          </a:solidFill>
                        </a:rPr>
                        <a:t>ラパチニブ</a:t>
                      </a: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>
                          <a:solidFill>
                            <a:srgbClr val="FF0000"/>
                          </a:solidFill>
                        </a:rPr>
                        <a:t>G≥3</a:t>
                      </a:r>
                      <a:r>
                        <a:rPr kumimoji="1" lang="ja-JP" altLang="en-US" sz="20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kumimoji="1" lang="en-US" altLang="ja-JP" sz="2000" dirty="0">
                          <a:solidFill>
                            <a:srgbClr val="FF0000"/>
                          </a:solidFill>
                        </a:rPr>
                        <a:t>ALT</a:t>
                      </a:r>
                      <a:r>
                        <a:rPr kumimoji="1" lang="ja-JP" altLang="en-US" sz="2000" dirty="0">
                          <a:solidFill>
                            <a:srgbClr val="FF0000"/>
                          </a:solidFill>
                        </a:rPr>
                        <a:t>上昇</a:t>
                      </a: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r>
                        <a:rPr lang="en-US" altLang="ja-JP" sz="2000" i="1" dirty="0">
                          <a:solidFill>
                            <a:srgbClr val="FF0000"/>
                          </a:solidFill>
                        </a:rPr>
                        <a:t>DQA1*02:01</a:t>
                      </a:r>
                      <a:r>
                        <a:rPr lang="en-US" altLang="ja-JP" sz="2000" dirty="0">
                          <a:solidFill>
                            <a:srgbClr val="FF0000"/>
                          </a:solidFill>
                        </a:rPr>
                        <a:t> (</a:t>
                      </a:r>
                      <a:r>
                        <a:rPr lang="ja-JP" altLang="en-US" sz="2000" dirty="0">
                          <a:solidFill>
                            <a:srgbClr val="FF0000"/>
                          </a:solidFill>
                        </a:rPr>
                        <a:t>主に白人</a:t>
                      </a:r>
                      <a:r>
                        <a:rPr lang="en-US" altLang="ja-JP" sz="2000" dirty="0">
                          <a:solidFill>
                            <a:srgbClr val="FF0000"/>
                          </a:solidFill>
                        </a:rPr>
                        <a:t>)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solidFill>
                            <a:srgbClr val="FF0000"/>
                          </a:solidFill>
                        </a:rPr>
                        <a:t>9.0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i="0" dirty="0"/>
                        <a:t>米国</a:t>
                      </a:r>
                      <a:endParaRPr kumimoji="1" lang="ja-JP" altLang="en-US" sz="2000" dirty="0"/>
                    </a:p>
                  </a:txBody>
                  <a:tcPr marL="91421" marR="91421" marT="45730" marB="4573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260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solidFill>
                            <a:srgbClr val="FF0000"/>
                          </a:solidFill>
                        </a:rPr>
                        <a:t>パゾパニブ</a:t>
                      </a: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>
                          <a:solidFill>
                            <a:srgbClr val="FF0000"/>
                          </a:solidFill>
                        </a:rPr>
                        <a:t>G≥2</a:t>
                      </a:r>
                      <a:r>
                        <a:rPr kumimoji="1" lang="ja-JP" altLang="en-US" sz="20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kumimoji="1" lang="en-US" altLang="ja-JP" sz="2000" dirty="0">
                          <a:solidFill>
                            <a:srgbClr val="FF0000"/>
                          </a:solidFill>
                        </a:rPr>
                        <a:t>ALT</a:t>
                      </a:r>
                      <a:r>
                        <a:rPr kumimoji="1" lang="ja-JP" altLang="en-US" sz="2000" dirty="0">
                          <a:solidFill>
                            <a:srgbClr val="FF0000"/>
                          </a:solidFill>
                        </a:rPr>
                        <a:t>上昇</a:t>
                      </a: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000" i="1" dirty="0">
                          <a:solidFill>
                            <a:srgbClr val="FF0000"/>
                          </a:solidFill>
                        </a:rPr>
                        <a:t>B*57:01 </a:t>
                      </a:r>
                      <a:r>
                        <a:rPr lang="en-US" altLang="ja-JP" sz="2000" dirty="0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ja-JP" altLang="en-US" sz="2000" dirty="0">
                          <a:solidFill>
                            <a:srgbClr val="FF0000"/>
                          </a:solidFill>
                        </a:rPr>
                        <a:t>主に白人</a:t>
                      </a:r>
                      <a:r>
                        <a:rPr lang="en-US" altLang="ja-JP" sz="2000" dirty="0">
                          <a:solidFill>
                            <a:srgbClr val="FF0000"/>
                          </a:solidFill>
                        </a:rPr>
                        <a:t>)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>
                          <a:solidFill>
                            <a:srgbClr val="FF0000"/>
                          </a:solidFill>
                        </a:rPr>
                        <a:t>2.0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i="0" dirty="0"/>
                        <a:t>米国</a:t>
                      </a:r>
                      <a:endParaRPr kumimoji="1" lang="ja-JP" altLang="en-US" sz="2000" dirty="0"/>
                    </a:p>
                  </a:txBody>
                  <a:tcPr marL="91421" marR="91421" marT="45730" marB="4573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1829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solidFill>
                            <a:schemeClr val="tx1"/>
                          </a:solidFill>
                        </a:rPr>
                        <a:t>チクロピジン</a:t>
                      </a: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/>
                        <a:t>肝障害</a:t>
                      </a: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i="1" dirty="0">
                          <a:solidFill>
                            <a:schemeClr val="tx1"/>
                          </a:solidFill>
                        </a:rPr>
                        <a:t>A*33:03 </a:t>
                      </a:r>
                      <a:r>
                        <a:rPr kumimoji="1" lang="en-US" altLang="ja-JP" sz="2000" i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kumimoji="1" lang="ja-JP" altLang="en-US" sz="2000" i="0" dirty="0">
                          <a:solidFill>
                            <a:schemeClr val="tx1"/>
                          </a:solidFill>
                        </a:rPr>
                        <a:t>日本人</a:t>
                      </a:r>
                      <a:r>
                        <a:rPr kumimoji="1" lang="en-US" altLang="ja-JP" sz="2000" i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kumimoji="1" lang="ja-JP" altLang="en-US" sz="2000" i="0" dirty="0">
                        <a:solidFill>
                          <a:schemeClr val="tx1"/>
                        </a:solidFill>
                      </a:endParaRP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>
                          <a:solidFill>
                            <a:schemeClr val="tx1"/>
                          </a:solidFill>
                        </a:rPr>
                        <a:t>13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91421" marR="91421" marT="45730" marB="4573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2011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solidFill>
                            <a:schemeClr val="tx1"/>
                          </a:solidFill>
                        </a:rPr>
                        <a:t>フルクロキサシリン</a:t>
                      </a: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/>
                        <a:t>肝障害</a:t>
                      </a: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i="1">
                          <a:solidFill>
                            <a:schemeClr val="tx1"/>
                          </a:solidFill>
                        </a:rPr>
                        <a:t>B*57:01 </a:t>
                      </a:r>
                      <a:r>
                        <a:rPr kumimoji="1" lang="en-US" altLang="ja-JP" sz="2000" i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kumimoji="1" lang="ja-JP" altLang="en-US" sz="2000" i="0">
                          <a:solidFill>
                            <a:schemeClr val="tx1"/>
                          </a:solidFill>
                        </a:rPr>
                        <a:t>白人</a:t>
                      </a:r>
                      <a:r>
                        <a:rPr kumimoji="1" lang="en-US" altLang="ja-JP" sz="2000" i="0">
                          <a:solidFill>
                            <a:schemeClr val="tx1"/>
                          </a:solidFill>
                        </a:rPr>
                        <a:t>)</a:t>
                      </a:r>
                      <a:endParaRPr kumimoji="1" lang="ja-JP" altLang="en-US" sz="2000" i="0" dirty="0">
                        <a:solidFill>
                          <a:schemeClr val="tx1"/>
                        </a:solidFill>
                      </a:endParaRP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>
                          <a:solidFill>
                            <a:schemeClr val="tx1"/>
                          </a:solidFill>
                        </a:rPr>
                        <a:t>86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000" dirty="0"/>
                    </a:p>
                  </a:txBody>
                  <a:tcPr marL="91421" marR="91421" marT="45730" marB="4573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2011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solidFill>
                            <a:schemeClr val="tx1"/>
                          </a:solidFill>
                        </a:rPr>
                        <a:t>ルミラコキシブ</a:t>
                      </a: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/>
                        <a:t>肝障害</a:t>
                      </a: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i="1" dirty="0">
                          <a:solidFill>
                            <a:schemeClr val="tx1"/>
                          </a:solidFill>
                        </a:rPr>
                        <a:t>DQA1*01:02 </a:t>
                      </a:r>
                      <a:r>
                        <a:rPr kumimoji="1" lang="en-US" altLang="ja-JP" sz="2000" i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kumimoji="1" lang="ja-JP" altLang="en-US" sz="2000" i="0" dirty="0">
                          <a:solidFill>
                            <a:schemeClr val="tx1"/>
                          </a:solidFill>
                        </a:rPr>
                        <a:t>主に白人</a:t>
                      </a:r>
                      <a:r>
                        <a:rPr kumimoji="1" lang="en-US" altLang="ja-JP" sz="2000" i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kumimoji="1" lang="ja-JP" altLang="en-US" sz="2000" i="0" dirty="0">
                        <a:solidFill>
                          <a:schemeClr val="tx1"/>
                        </a:solidFill>
                      </a:endParaRP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>
                          <a:solidFill>
                            <a:schemeClr val="tx1"/>
                          </a:solidFill>
                        </a:rPr>
                        <a:t>6.3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000" dirty="0"/>
                    </a:p>
                  </a:txBody>
                  <a:tcPr marL="91421" marR="91421" marT="45730" marB="4573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6260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solidFill>
                            <a:schemeClr val="tx1"/>
                          </a:solidFill>
                        </a:rPr>
                        <a:t>メチマゾール</a:t>
                      </a: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/>
                        <a:t>無顆粒球症</a:t>
                      </a: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i="1" dirty="0">
                          <a:solidFill>
                            <a:schemeClr val="tx1"/>
                          </a:solidFill>
                        </a:rPr>
                        <a:t>DRB1*08:032 </a:t>
                      </a:r>
                      <a:r>
                        <a:rPr kumimoji="1" lang="en-US" altLang="ja-JP" sz="2000" i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kumimoji="1" lang="ja-JP" altLang="en-US" sz="2000" i="0" dirty="0">
                          <a:solidFill>
                            <a:schemeClr val="tx1"/>
                          </a:solidFill>
                        </a:rPr>
                        <a:t>日本人</a:t>
                      </a:r>
                      <a:r>
                        <a:rPr kumimoji="1" lang="en-US" altLang="ja-JP" sz="2000" i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kumimoji="1" lang="ja-JP" altLang="en-US" sz="2000" i="1" dirty="0">
                        <a:solidFill>
                          <a:schemeClr val="tx1"/>
                        </a:solidFill>
                      </a:endParaRP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>
                          <a:solidFill>
                            <a:schemeClr val="tx1"/>
                          </a:solidFill>
                        </a:rPr>
                        <a:t>5.4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91421" marR="91421" marT="45730" marB="4573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6260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solidFill>
                            <a:schemeClr val="tx1"/>
                          </a:solidFill>
                        </a:rPr>
                        <a:t>クロザピン</a:t>
                      </a: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/>
                        <a:t>無顆粒球症</a:t>
                      </a: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i="1" dirty="0">
                          <a:solidFill>
                            <a:schemeClr val="tx1"/>
                          </a:solidFill>
                        </a:rPr>
                        <a:t>B*59:01 </a:t>
                      </a:r>
                      <a:r>
                        <a:rPr kumimoji="1" lang="en-US" altLang="ja-JP" sz="2000" i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kumimoji="1" lang="ja-JP" altLang="en-US" sz="2000" i="0" dirty="0">
                          <a:solidFill>
                            <a:schemeClr val="tx1"/>
                          </a:solidFill>
                        </a:rPr>
                        <a:t>日本人</a:t>
                      </a:r>
                      <a:r>
                        <a:rPr kumimoji="1" lang="en-US" altLang="ja-JP" sz="2000" i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kumimoji="1" lang="ja-JP" altLang="en-US" sz="2000" i="1" dirty="0">
                        <a:solidFill>
                          <a:schemeClr val="tx1"/>
                        </a:solidFill>
                      </a:endParaRP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>
                          <a:solidFill>
                            <a:schemeClr val="tx1"/>
                          </a:solidFill>
                        </a:rPr>
                        <a:t>10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21" marR="91421" marT="45730" marB="4573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91421" marR="91421" marT="45730" marB="4573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7262" name="テキスト ボックス 3">
            <a:extLst>
              <a:ext uri="{FF2B5EF4-FFF2-40B4-BE49-F238E27FC236}">
                <a16:creationId xmlns:a16="http://schemas.microsoft.com/office/drawing/2014/main" id="{18ED1697-BA66-4847-9FCE-81C919C4D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4863" y="-15875"/>
            <a:ext cx="40878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4000">
                <a:solidFill>
                  <a:srgbClr val="0000CC"/>
                </a:solidFill>
              </a:rPr>
              <a:t>毒性と</a:t>
            </a:r>
            <a:r>
              <a:rPr lang="en-US" altLang="ja-JP" sz="4000" i="1">
                <a:solidFill>
                  <a:srgbClr val="0000CC"/>
                </a:solidFill>
              </a:rPr>
              <a:t>HLA</a:t>
            </a:r>
            <a:r>
              <a:rPr lang="ja-JP" altLang="en-US" sz="4000">
                <a:solidFill>
                  <a:srgbClr val="0000CC"/>
                </a:solidFill>
              </a:rPr>
              <a:t>アレル</a:t>
            </a:r>
          </a:p>
        </p:txBody>
      </p:sp>
      <p:pic>
        <p:nvPicPr>
          <p:cNvPr id="726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976C194E-AF68-4875-8A5B-9CB0BB6F3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64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1E58B752-33BD-4442-AC89-0A5E19EE5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A96CCF14-A6CF-4793-8CD8-FB6C6B184E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53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37" x="8839200" y="3810000"/>
          <p14:tracePt t="1541" x="8845550" y="3803650"/>
          <p14:tracePt t="1895" x="8851900" y="3803650"/>
          <p14:tracePt t="1909" x="8864600" y="3803650"/>
          <p14:tracePt t="1919" x="8870950" y="3797300"/>
          <p14:tracePt t="1935" x="8883650" y="3797300"/>
          <p14:tracePt t="1945" x="8890000" y="3790950"/>
          <p14:tracePt t="1958" x="8896350" y="3790950"/>
          <p14:tracePt t="1975" x="8909050" y="3790950"/>
          <p14:tracePt t="1991" x="8915400" y="3784600"/>
          <p14:tracePt t="2008" x="8921750" y="3778250"/>
          <p14:tracePt t="2025" x="8928100" y="3778250"/>
          <p14:tracePt t="2445" x="8928100" y="3771900"/>
          <p14:tracePt t="2529" x="8921750" y="3765550"/>
          <p14:tracePt t="2558" x="8915400" y="3765550"/>
          <p14:tracePt t="2571" x="8915400" y="3759200"/>
          <p14:tracePt t="2581" x="8909050" y="3759200"/>
          <p14:tracePt t="2732" x="8909050" y="3752850"/>
          <p14:tracePt t="2741" x="8915400" y="3752850"/>
          <p14:tracePt t="2767" x="8921750" y="3752850"/>
          <p14:tracePt t="2773" x="8928100" y="3752850"/>
          <p14:tracePt t="3363" x="8921750" y="3752850"/>
          <p14:tracePt t="3377" x="8915400" y="3752850"/>
          <p14:tracePt t="3408" x="8909050" y="3752850"/>
          <p14:tracePt t="3425" x="8896350" y="3746500"/>
          <p14:tracePt t="3432" x="8890000" y="3746500"/>
          <p14:tracePt t="3442" x="8883650" y="3746500"/>
          <p14:tracePt t="3457" x="8864600" y="3740150"/>
          <p14:tracePt t="3549" x="8858250" y="3740150"/>
          <p14:tracePt t="3571" x="8851900" y="3740150"/>
          <p14:tracePt t="3579" x="8839200" y="3740150"/>
          <p14:tracePt t="3595" x="8832850" y="3733800"/>
          <p14:tracePt t="3619" x="8826500" y="3733800"/>
          <p14:tracePt t="3629" x="8820150" y="3733800"/>
          <p14:tracePt t="3645" x="8813800" y="3733800"/>
          <p14:tracePt t="3795" x="8807450" y="3733800"/>
          <p14:tracePt t="3806" x="8807450" y="3727450"/>
          <p14:tracePt t="3831" x="8807450" y="3721100"/>
          <p14:tracePt t="3840" x="8807450" y="3714750"/>
          <p14:tracePt t="3845" x="8801100" y="3714750"/>
          <p14:tracePt t="4064" x="8801100" y="3708400"/>
          <p14:tracePt t="4072" x="8807450" y="3708400"/>
          <p14:tracePt t="4077" x="8813800" y="3708400"/>
          <p14:tracePt t="4092" x="8820150" y="3702050"/>
          <p14:tracePt t="4111" x="8826500" y="3702050"/>
          <p14:tracePt t="4128" x="8832850" y="3702050"/>
          <p14:tracePt t="4141" x="8839200" y="3702050"/>
          <p14:tracePt t="4157" x="8851900" y="3689350"/>
          <p14:tracePt t="4191" x="8858250" y="3683000"/>
          <p14:tracePt t="4208" x="8870950" y="3670300"/>
          <p14:tracePt t="4227" x="8890000" y="3657600"/>
          <p14:tracePt t="4241" x="8896350" y="3644900"/>
          <p14:tracePt t="4257" x="8902700" y="3638550"/>
          <p14:tracePt t="4274" x="8909050" y="3632200"/>
          <p14:tracePt t="4291" x="8921750" y="3625850"/>
          <p14:tracePt t="4307" x="8934450" y="3613150"/>
          <p14:tracePt t="4324" x="8947150" y="3613150"/>
          <p14:tracePt t="4341" x="8953500" y="3606800"/>
          <p14:tracePt t="4357" x="8966200" y="3606800"/>
          <p14:tracePt t="4374" x="8966200" y="3600450"/>
          <p14:tracePt t="4391" x="8978900" y="3594100"/>
          <p14:tracePt t="4409" x="8991600" y="3587750"/>
          <p14:tracePt t="4424" x="8997950" y="3587750"/>
          <p14:tracePt t="4441" x="9010650" y="3587750"/>
          <p14:tracePt t="4457" x="9017000" y="3587750"/>
          <p14:tracePt t="4491" x="9023350" y="3587750"/>
          <p14:tracePt t="4527" x="9029700" y="3587750"/>
          <p14:tracePt t="4541" x="9036050" y="3587750"/>
          <p14:tracePt t="4548" x="9042400" y="3587750"/>
          <p14:tracePt t="4571" x="9048750" y="3587750"/>
          <p14:tracePt t="4580" x="9055100" y="3587750"/>
          <p14:tracePt t="4621" x="9048750" y="3587750"/>
          <p14:tracePt t="6473" x="9055100" y="3568700"/>
          <p14:tracePt t="6484" x="9074150" y="3543300"/>
          <p14:tracePt t="6490" x="9093200" y="3517900"/>
          <p14:tracePt t="6507" x="9112250" y="3454400"/>
          <p14:tracePt t="6524" x="9137650" y="3371850"/>
          <p14:tracePt t="6541" x="9137650" y="3289300"/>
          <p14:tracePt t="6557" x="9137650" y="3251200"/>
          <p14:tracePt t="6574" x="9086850" y="3155950"/>
          <p14:tracePt t="6591" x="9010650" y="3060700"/>
          <p14:tracePt t="6607" x="8845550" y="2914650"/>
          <p14:tracePt t="6624" x="8629650" y="2724150"/>
          <p14:tracePt t="6641" x="8502650" y="2603500"/>
          <p14:tracePt t="6658" x="8248650" y="2368550"/>
          <p14:tracePt t="6673" x="7918450" y="2025650"/>
          <p14:tracePt t="6690" x="7727950" y="1790700"/>
          <p14:tracePt t="6707" x="7543800" y="1568450"/>
          <p14:tracePt t="6724" x="7334250" y="1327150"/>
          <p14:tracePt t="6740" x="7156450" y="1123950"/>
          <p14:tracePt t="6758" x="6991350" y="920750"/>
          <p14:tracePt t="6774" x="6864350" y="768350"/>
          <p14:tracePt t="6791" x="6800850" y="666750"/>
          <p14:tracePt t="6807" x="6756400" y="590550"/>
          <p14:tracePt t="6825" x="6731000" y="533400"/>
          <p14:tracePt t="6841" x="6724650" y="527050"/>
          <p14:tracePt t="6858" x="6724650" y="514350"/>
          <p14:tracePt t="6891" x="6718300" y="514350"/>
          <p14:tracePt t="6907" x="6699250" y="514350"/>
          <p14:tracePt t="6941" x="6667500" y="533400"/>
          <p14:tracePt t="6957" x="6654800" y="552450"/>
          <p14:tracePt t="6974" x="6635750" y="577850"/>
          <p14:tracePt t="6991" x="6604000" y="596900"/>
          <p14:tracePt t="7007" x="6584950" y="622300"/>
          <p14:tracePt t="7024" x="6540500" y="660400"/>
          <p14:tracePt t="7041" x="6496050" y="692150"/>
          <p14:tracePt t="7057" x="6407150" y="749300"/>
          <p14:tracePt t="7074" x="6311900" y="800100"/>
          <p14:tracePt t="7091" x="6165850" y="882650"/>
          <p14:tracePt t="7107" x="6051550" y="927100"/>
          <p14:tracePt t="7124" x="5975350" y="958850"/>
          <p14:tracePt t="7141" x="5867400" y="996950"/>
          <p14:tracePt t="7157" x="5657850" y="1047750"/>
          <p14:tracePt t="7174" x="5556250" y="1054100"/>
          <p14:tracePt t="7190" x="5461000" y="1054100"/>
          <p14:tracePt t="7207" x="5384800" y="1054100"/>
          <p14:tracePt t="7224" x="5314950" y="1047750"/>
          <p14:tracePt t="7241" x="5251450" y="1028700"/>
          <p14:tracePt t="7257" x="5162550" y="1003300"/>
          <p14:tracePt t="7274" x="5029200" y="946150"/>
          <p14:tracePt t="7291" x="4902200" y="882650"/>
          <p14:tracePt t="7307" x="4794250" y="812800"/>
          <p14:tracePt t="7325" x="4692650" y="723900"/>
          <p14:tracePt t="7341" x="4660900" y="666750"/>
          <p14:tracePt t="7357" x="4610100" y="584200"/>
          <p14:tracePt t="7374" x="4565650" y="476250"/>
          <p14:tracePt t="7391" x="4559300" y="323850"/>
          <p14:tracePt t="7407" x="4559300" y="222250"/>
          <p14:tracePt t="7425" x="4559300" y="133350"/>
          <p14:tracePt t="7441" x="4559300" y="31750"/>
          <p14:tracePt t="7457" x="4578350" y="0"/>
          <p14:tracePt t="7474" x="4597400" y="0"/>
          <p14:tracePt t="7491" x="4635500" y="0"/>
          <p14:tracePt t="7507" x="4660900" y="0"/>
          <p14:tracePt t="7524" x="4692650" y="0"/>
          <p14:tracePt t="7540" x="4768850" y="0"/>
          <p14:tracePt t="7557" x="4927600" y="0"/>
          <p14:tracePt t="7574" x="5099050" y="0"/>
          <p14:tracePt t="7591" x="5276850" y="25400"/>
          <p14:tracePt t="7607" x="5492750" y="76200"/>
          <p14:tracePt t="7624" x="5581650" y="114300"/>
          <p14:tracePt t="7641" x="5715000" y="171450"/>
          <p14:tracePt t="7657" x="5861050" y="254000"/>
          <p14:tracePt t="7673" x="5918200" y="323850"/>
          <p14:tracePt t="7690" x="5962650" y="400050"/>
          <p14:tracePt t="7707" x="5981700" y="431800"/>
          <p14:tracePt t="7724" x="5994400" y="539750"/>
          <p14:tracePt t="7740" x="5994400" y="615950"/>
          <p14:tracePt t="7757" x="5994400" y="679450"/>
          <p14:tracePt t="7774" x="5981700" y="742950"/>
          <p14:tracePt t="7790" x="5969000" y="787400"/>
          <p14:tracePt t="7807" x="5949950" y="831850"/>
          <p14:tracePt t="7824" x="5924550" y="869950"/>
          <p14:tracePt t="7840" x="5880100" y="914400"/>
          <p14:tracePt t="7857" x="5829300" y="952500"/>
          <p14:tracePt t="7874" x="5753100" y="990600"/>
          <p14:tracePt t="7890" x="5626100" y="1035050"/>
          <p14:tracePt t="7907" x="5594350" y="1047750"/>
          <p14:tracePt t="7924" x="5505450" y="1066800"/>
          <p14:tracePt t="7941" x="5410200" y="1073150"/>
          <p14:tracePt t="7957" x="5327650" y="1073150"/>
          <p14:tracePt t="7974" x="5245100" y="1073150"/>
          <p14:tracePt t="7991" x="5168900" y="1054100"/>
          <p14:tracePt t="8007" x="5080000" y="1016000"/>
          <p14:tracePt t="8024" x="4959350" y="965200"/>
          <p14:tracePt t="8041" x="4851400" y="920750"/>
          <p14:tracePt t="8057" x="4737100" y="863600"/>
          <p14:tracePt t="8074" x="4648200" y="806450"/>
          <p14:tracePt t="8091" x="4540250" y="711200"/>
          <p14:tracePt t="8107" x="4514850" y="685800"/>
          <p14:tracePt t="8124" x="4470400" y="609600"/>
          <p14:tracePt t="8141" x="4445000" y="495300"/>
          <p14:tracePt t="8157" x="4445000" y="425450"/>
          <p14:tracePt t="8174" x="4445000" y="361950"/>
          <p14:tracePt t="8191" x="4476750" y="292100"/>
          <p14:tracePt t="8207" x="4495800" y="247650"/>
          <p14:tracePt t="8223" x="4502150" y="215900"/>
          <p14:tracePt t="8240" x="4508500" y="196850"/>
          <p14:tracePt t="8315" x="4495800" y="196850"/>
          <p14:tracePt t="8321" x="4483100" y="196850"/>
          <p14:tracePt t="8330" x="4464050" y="196850"/>
          <p14:tracePt t="8340" x="4438650" y="203200"/>
          <p14:tracePt t="8357" x="4356100" y="234950"/>
          <p14:tracePt t="8374" x="4165600" y="304800"/>
          <p14:tracePt t="8390" x="4064000" y="342900"/>
          <p14:tracePt t="8407" x="3879850" y="412750"/>
          <p14:tracePt t="8424" x="3511550" y="533400"/>
          <p14:tracePt t="8441" x="3295650" y="596900"/>
          <p14:tracePt t="8457" x="3092450" y="666750"/>
          <p14:tracePt t="8474" x="3028950" y="692150"/>
          <p14:tracePt t="8491" x="2800350" y="812800"/>
          <p14:tracePt t="8507" x="2660650" y="863600"/>
          <p14:tracePt t="8524" x="2533650" y="882650"/>
          <p14:tracePt t="8541" x="2400300" y="901700"/>
          <p14:tracePt t="8557" x="2292350" y="908050"/>
          <p14:tracePt t="8574" x="2190750" y="914400"/>
          <p14:tracePt t="8590" x="2114550" y="914400"/>
          <p14:tracePt t="8607" x="2038350" y="914400"/>
          <p14:tracePt t="8624" x="1974850" y="914400"/>
          <p14:tracePt t="8641" x="1892300" y="901700"/>
          <p14:tracePt t="8657" x="1841500" y="889000"/>
          <p14:tracePt t="8674" x="1828800" y="889000"/>
          <p14:tracePt t="8691" x="1727200" y="869950"/>
          <p14:tracePt t="8707" x="1606550" y="863600"/>
          <p14:tracePt t="8723" x="1498600" y="863600"/>
          <p14:tracePt t="8740" x="1346200" y="863600"/>
          <p14:tracePt t="8757" x="1206500" y="889000"/>
          <p14:tracePt t="8774" x="1111250" y="908050"/>
          <p14:tracePt t="8790" x="1003300" y="939800"/>
          <p14:tracePt t="8807" x="889000" y="1009650"/>
          <p14:tracePt t="8824" x="793750" y="1073150"/>
          <p14:tracePt t="8840" x="698500" y="1181100"/>
          <p14:tracePt t="8857" x="571500" y="1320800"/>
          <p14:tracePt t="8874" x="539750" y="1365250"/>
          <p14:tracePt t="8891" x="476250" y="1485900"/>
          <p14:tracePt t="8907" x="412750" y="1593850"/>
          <p14:tracePt t="8924" x="349250" y="1733550"/>
          <p14:tracePt t="8940" x="279400" y="1936750"/>
          <p14:tracePt t="8957" x="241300" y="2082800"/>
          <p14:tracePt t="8974" x="215900" y="2190750"/>
          <p14:tracePt t="8991" x="177800" y="2514600"/>
          <p14:tracePt t="9007" x="177800" y="2679700"/>
          <p14:tracePt t="9023" x="171450" y="2825750"/>
          <p14:tracePt t="9040" x="158750" y="2914650"/>
          <p14:tracePt t="9057" x="133350" y="3028950"/>
          <p14:tracePt t="9074" x="120650" y="3149600"/>
          <p14:tracePt t="9090" x="107950" y="3276600"/>
          <p14:tracePt t="9107" x="101600" y="3479800"/>
          <p14:tracePt t="9124" x="101600" y="3759200"/>
          <p14:tracePt t="9141" x="101600" y="4044950"/>
          <p14:tracePt t="9157" x="101600" y="4203700"/>
          <p14:tracePt t="9174" x="101600" y="4292600"/>
          <p14:tracePt t="9191" x="101600" y="4470400"/>
          <p14:tracePt t="9207" x="114300" y="4572000"/>
          <p14:tracePt t="9224" x="120650" y="4660900"/>
          <p14:tracePt t="9240" x="127000" y="4711700"/>
          <p14:tracePt t="9257" x="127000" y="4749800"/>
          <p14:tracePt t="9274" x="114300" y="4864100"/>
          <p14:tracePt t="9290" x="101600" y="4965700"/>
          <p14:tracePt t="9307" x="101600" y="5067300"/>
          <p14:tracePt t="9323" x="127000" y="5213350"/>
          <p14:tracePt t="9340" x="158750" y="5302250"/>
          <p14:tracePt t="9357" x="177800" y="5384800"/>
          <p14:tracePt t="9374" x="184150" y="5448300"/>
          <p14:tracePt t="9391" x="184150" y="5480050"/>
          <p14:tracePt t="9407" x="184150" y="5524500"/>
          <p14:tracePt t="9424" x="171450" y="5613400"/>
          <p14:tracePt t="9440" x="171450" y="5676900"/>
          <p14:tracePt t="9457" x="165100" y="5721350"/>
          <p14:tracePt t="9474" x="158750" y="5803900"/>
          <p14:tracePt t="9491" x="158750" y="5861050"/>
          <p14:tracePt t="9507" x="177800" y="5930900"/>
          <p14:tracePt t="9523" x="209550" y="6000750"/>
          <p14:tracePt t="9540" x="234950" y="6045200"/>
          <p14:tracePt t="9557" x="254000" y="6089650"/>
          <p14:tracePt t="9574" x="266700" y="6121400"/>
          <p14:tracePt t="9590" x="285750" y="6146800"/>
          <p14:tracePt t="9607" x="355600" y="6197600"/>
          <p14:tracePt t="9624" x="419100" y="6242050"/>
          <p14:tracePt t="9640" x="495300" y="6286500"/>
          <p14:tracePt t="9657" x="533400" y="6318250"/>
          <p14:tracePt t="9674" x="596900" y="6362700"/>
          <p14:tracePt t="9691" x="660400" y="6400800"/>
          <p14:tracePt t="9707" x="717550" y="6419850"/>
          <p14:tracePt t="9723" x="838200" y="6464300"/>
          <p14:tracePt t="9740" x="965200" y="6502400"/>
          <p14:tracePt t="9757" x="1130300" y="6559550"/>
          <p14:tracePt t="9773" x="1225550" y="6578600"/>
          <p14:tracePt t="9790" x="1346200" y="6616700"/>
          <p14:tracePt t="9892" x="1803400" y="6699250"/>
          <p14:tracePt t="9907" x="1847850" y="6699250"/>
          <p14:tracePt t="9924" x="1854200" y="6699250"/>
          <p14:tracePt t="9940" x="1873250" y="6699250"/>
          <p14:tracePt t="9957" x="1911350" y="6686550"/>
          <p14:tracePt t="9973" x="1968500" y="6667500"/>
          <p14:tracePt t="9990" x="2063750" y="6635750"/>
          <p14:tracePt t="10008" x="2082800" y="6610350"/>
          <p14:tracePt t="10024" x="2089150" y="6584950"/>
          <p14:tracePt t="10040" x="2108200" y="6534150"/>
          <p14:tracePt t="10057" x="2133600" y="6489700"/>
          <p14:tracePt t="10074" x="2165350" y="6426200"/>
          <p14:tracePt t="10091" x="2197100" y="6356350"/>
          <p14:tracePt t="10107" x="2228850" y="6273800"/>
          <p14:tracePt t="10124" x="2247900" y="6191250"/>
          <p14:tracePt t="10140" x="2260600" y="6121400"/>
          <p14:tracePt t="10157" x="2279650" y="6038850"/>
          <p14:tracePt t="10174" x="2292350" y="5956300"/>
          <p14:tracePt t="10192" x="2324100" y="5848350"/>
          <p14:tracePt t="10196" x="2330450" y="5803900"/>
          <p14:tracePt t="10208" x="2349500" y="5689600"/>
          <p14:tracePt t="10223" x="2374900" y="5594350"/>
          <p14:tracePt t="10240" x="2387600" y="5505450"/>
          <p14:tracePt t="10257" x="2400300" y="5467350"/>
          <p14:tracePt t="10273" x="2425700" y="5321300"/>
          <p14:tracePt t="10290" x="2444750" y="5207000"/>
          <p14:tracePt t="10307" x="2489200" y="5067300"/>
          <p14:tracePt t="10323" x="2527300" y="4927600"/>
          <p14:tracePt t="10340" x="2565400" y="4832350"/>
          <p14:tracePt t="10357" x="2609850" y="4711700"/>
          <p14:tracePt t="10374" x="2641600" y="4597400"/>
          <p14:tracePt t="10392" x="2692400" y="4445000"/>
          <p14:tracePt t="10407" x="2736850" y="4279900"/>
          <p14:tracePt t="10424" x="2774950" y="4159250"/>
          <p14:tracePt t="10440" x="2844800" y="3956050"/>
          <p14:tracePt t="10456" x="2876550" y="3867150"/>
          <p14:tracePt t="10473" x="2901950" y="3752850"/>
          <p14:tracePt t="10490" x="2921000" y="3606800"/>
          <p14:tracePt t="10508" x="2946400" y="3409950"/>
          <p14:tracePt t="10523" x="2952750" y="3302000"/>
          <p14:tracePt t="10540" x="2952750" y="3213100"/>
          <p14:tracePt t="10557" x="2952750" y="3022600"/>
          <p14:tracePt t="10574" x="2927350" y="2889250"/>
          <p14:tracePt t="10591" x="2876550" y="2743200"/>
          <p14:tracePt t="10606" x="2844800" y="2628900"/>
          <p14:tracePt t="10623" x="2819400" y="2514600"/>
          <p14:tracePt t="10641" x="2774950" y="2317750"/>
          <p14:tracePt t="10657" x="2768600" y="2273300"/>
          <p14:tracePt t="10674" x="2749550" y="2159000"/>
          <p14:tracePt t="10691" x="2717800" y="2044700"/>
          <p14:tracePt t="10696" x="2686050" y="1981200"/>
          <p14:tracePt t="10708" x="2635250" y="1892300"/>
          <p14:tracePt t="10723" x="2584450" y="1803400"/>
          <p14:tracePt t="10740" x="2559050" y="1771650"/>
          <p14:tracePt t="10757" x="2463800" y="1631950"/>
          <p14:tracePt t="10773" x="2400300" y="1536700"/>
          <p14:tracePt t="10791" x="2311400" y="1441450"/>
          <p14:tracePt t="10807" x="2209800" y="1346200"/>
          <p14:tracePt t="10824" x="2127250" y="1276350"/>
          <p14:tracePt t="10840" x="2038350" y="1187450"/>
          <p14:tracePt t="10857" x="1962150" y="1130300"/>
          <p14:tracePt t="10874" x="1879600" y="1060450"/>
          <p14:tracePt t="10890" x="1778000" y="1009650"/>
          <p14:tracePt t="10908" x="1689100" y="965200"/>
          <p14:tracePt t="10923" x="1555750" y="920750"/>
          <p14:tracePt t="10940" x="1498600" y="901700"/>
          <p14:tracePt t="10957" x="1428750" y="895350"/>
          <p14:tracePt t="10974" x="1358900" y="889000"/>
          <p14:tracePt t="10990" x="1270000" y="889000"/>
          <p14:tracePt t="11009" x="1200150" y="895350"/>
          <p14:tracePt t="11023" x="1136650" y="920750"/>
          <p14:tracePt t="11040" x="971550" y="996950"/>
          <p14:tracePt t="11057" x="850900" y="1054100"/>
          <p14:tracePt t="11074" x="704850" y="1143000"/>
          <p14:tracePt t="11090" x="577850" y="1225550"/>
          <p14:tracePt t="11108" x="450850" y="1333500"/>
          <p14:tracePt t="11123" x="342900" y="1454150"/>
          <p14:tracePt t="11140" x="260350" y="1568450"/>
          <p14:tracePt t="11157" x="158750" y="1714500"/>
          <p14:tracePt t="11174" x="76200" y="1866900"/>
          <p14:tracePt t="11903" x="38100" y="6223000"/>
          <p14:tracePt t="11910" x="127000" y="6140450"/>
          <p14:tracePt t="11916" x="184150" y="6083300"/>
          <p14:tracePt t="11926" x="260350" y="6007100"/>
          <p14:tracePt t="11941" x="342900" y="5892800"/>
          <p14:tracePt t="11956" x="381000" y="5797550"/>
          <p14:tracePt t="11973" x="400050" y="5778500"/>
          <p14:tracePt t="11990" x="425450" y="5702300"/>
          <p14:tracePt t="12007" x="457200" y="5638800"/>
          <p14:tracePt t="12024" x="469900" y="5613400"/>
          <p14:tracePt t="12040" x="476250" y="5588000"/>
          <p14:tracePt t="12057" x="476250" y="5575300"/>
          <p14:tracePt t="12073" x="482600" y="5556250"/>
          <p14:tracePt t="12090" x="488950" y="5524500"/>
          <p14:tracePt t="12107" x="488950" y="5480050"/>
          <p14:tracePt t="12123" x="488950" y="5454650"/>
          <p14:tracePt t="12140" x="488950" y="5448300"/>
          <p14:tracePt t="12158" x="488950" y="5435600"/>
          <p14:tracePt t="12173" x="488950" y="5429250"/>
          <p14:tracePt t="12190" x="450850" y="5384800"/>
          <p14:tracePt t="12192" x="412750" y="5353050"/>
          <p14:tracePt t="12207" x="349250" y="5308600"/>
          <p14:tracePt t="12223" x="285750" y="5283200"/>
          <p14:tracePt t="12240" x="254000" y="5270500"/>
          <p14:tracePt t="12258" x="241300" y="5270500"/>
          <p14:tracePt t="12274" x="215900" y="5251450"/>
          <p14:tracePt t="12290" x="196850" y="5245100"/>
          <p14:tracePt t="12307" x="177800" y="5213350"/>
          <p14:tracePt t="12324" x="171450" y="5092700"/>
          <p14:tracePt t="12340" x="171450" y="4864100"/>
          <p14:tracePt t="12357" x="171450" y="4578350"/>
          <p14:tracePt t="12373" x="146050" y="4381500"/>
          <p14:tracePt t="12390" x="146050" y="4184650"/>
          <p14:tracePt t="12407" x="158750" y="4006850"/>
          <p14:tracePt t="12424" x="184150" y="3879850"/>
          <p14:tracePt t="12440" x="241300" y="3663950"/>
          <p14:tracePt t="12460" x="285750" y="3517900"/>
          <p14:tracePt t="12474" x="311150" y="3416300"/>
          <p14:tracePt t="12490" x="374650" y="3213100"/>
          <p14:tracePt t="12492" x="393700" y="3136900"/>
          <p14:tracePt t="12507" x="463550" y="2952750"/>
          <p14:tracePt t="12523" x="514350" y="2794000"/>
          <p14:tracePt t="12540" x="533400" y="2711450"/>
          <p14:tracePt t="12558" x="603250" y="2457450"/>
          <p14:tracePt t="12574" x="647700" y="2343150"/>
          <p14:tracePt t="12590" x="685800" y="2266950"/>
          <p14:tracePt t="12607" x="704850" y="2222500"/>
          <p14:tracePt t="12624" x="723900" y="2190750"/>
          <p14:tracePt t="12640" x="736600" y="2165350"/>
          <p14:tracePt t="12658" x="742950" y="2139950"/>
          <p14:tracePt t="12673" x="755650" y="2120900"/>
          <p14:tracePt t="12690" x="774700" y="2095500"/>
          <p14:tracePt t="12697" x="800100" y="2070100"/>
          <p14:tracePt t="12707" x="850900" y="1993900"/>
          <p14:tracePt t="12723" x="889000" y="1911350"/>
          <p14:tracePt t="12740" x="914400" y="1847850"/>
          <p14:tracePt t="12758" x="958850" y="1739900"/>
          <p14:tracePt t="12773" x="977900" y="1682750"/>
          <p14:tracePt t="12790" x="1009650" y="1600200"/>
          <p14:tracePt t="12807" x="1035050" y="1549400"/>
          <p14:tracePt t="12823" x="1047750" y="1530350"/>
          <p14:tracePt t="12840" x="1047750" y="1511300"/>
          <p14:tracePt t="12858" x="1047750" y="1504950"/>
          <p14:tracePt t="12873" x="1060450" y="1492250"/>
          <p14:tracePt t="12890" x="1060450" y="1485900"/>
          <p14:tracePt t="12906" x="1073150" y="1473200"/>
          <p14:tracePt t="12923" x="1073150" y="1466850"/>
          <p14:tracePt t="13783" x="1079500" y="1466850"/>
          <p14:tracePt t="13799" x="1085850" y="1466850"/>
          <p14:tracePt t="13809" x="1092200" y="1466850"/>
          <p14:tracePt t="13812" x="1098550" y="1466850"/>
          <p14:tracePt t="13824" x="1111250" y="1466850"/>
          <p14:tracePt t="13840" x="1130300" y="1466850"/>
          <p14:tracePt t="13856" x="1143000" y="1466850"/>
          <p14:tracePt t="13889" x="1149350" y="1466850"/>
          <p14:tracePt t="14439" x="1155700" y="1466850"/>
          <p14:tracePt t="14444" x="1168400" y="1466850"/>
          <p14:tracePt t="14456" x="1181100" y="1466850"/>
          <p14:tracePt t="14473" x="1206500" y="1466850"/>
          <p14:tracePt t="14489" x="1263650" y="1466850"/>
          <p14:tracePt t="14506" x="1409700" y="1466850"/>
          <p14:tracePt t="14523" x="1530350" y="1466850"/>
          <p14:tracePt t="14539" x="1587500" y="1466850"/>
          <p14:tracePt t="14556" x="1784350" y="1466850"/>
          <p14:tracePt t="14573" x="1943100" y="1466850"/>
          <p14:tracePt t="14590" x="2108200" y="1466850"/>
          <p14:tracePt t="14607" x="2266950" y="1466850"/>
          <p14:tracePt t="14623" x="2393950" y="1466850"/>
          <p14:tracePt t="14640" x="2501900" y="1479550"/>
          <p14:tracePt t="14656" x="2597150" y="1485900"/>
          <p14:tracePt t="14673" x="2686050" y="1485900"/>
          <p14:tracePt t="14689" x="2806700" y="1485900"/>
          <p14:tracePt t="14706" x="2952750" y="1485900"/>
          <p14:tracePt t="14708" x="3003550" y="1485900"/>
          <p14:tracePt t="14723" x="3086100" y="1485900"/>
          <p14:tracePt t="14739" x="3111500" y="1492250"/>
          <p14:tracePt t="14757" x="3155950" y="1492250"/>
          <p14:tracePt t="14773" x="3181350" y="1492250"/>
          <p14:tracePt t="14789" x="3219450" y="1498600"/>
          <p14:tracePt t="14806" x="3308350" y="1511300"/>
          <p14:tracePt t="14823" x="3422650" y="1536700"/>
          <p14:tracePt t="14840" x="3524250" y="1549400"/>
          <p14:tracePt t="14856" x="3600450" y="1549400"/>
          <p14:tracePt t="14873" x="3638550" y="1549400"/>
          <p14:tracePt t="14890" x="3651250" y="1549400"/>
          <p14:tracePt t="14906" x="3663950" y="1549400"/>
          <p14:tracePt t="14923" x="3670300" y="1549400"/>
          <p14:tracePt t="15033" x="3670300" y="1555750"/>
          <p14:tracePt t="15056" x="3670300" y="1562100"/>
          <p14:tracePt t="15066" x="3663950" y="1568450"/>
          <p14:tracePt t="15072" x="3663950" y="1581150"/>
          <p14:tracePt t="15090" x="3657600" y="1600200"/>
          <p14:tracePt t="15106" x="3638550" y="1625600"/>
          <p14:tracePt t="15123" x="3619500" y="1644650"/>
          <p14:tracePt t="15140" x="3568700" y="1682750"/>
          <p14:tracePt t="15156" x="3524250" y="1708150"/>
          <p14:tracePt t="15173" x="3473450" y="1720850"/>
          <p14:tracePt t="15189" x="3409950" y="1739900"/>
          <p14:tracePt t="15207" x="3276600" y="1758950"/>
          <p14:tracePt t="15222" x="3219450" y="1758950"/>
          <p14:tracePt t="15239" x="3136900" y="1758950"/>
          <p14:tracePt t="15257" x="3003550" y="1758950"/>
          <p14:tracePt t="15273" x="2933700" y="1739900"/>
          <p14:tracePt t="15290" x="2901950" y="1727200"/>
          <p14:tracePt t="15306" x="2863850" y="1695450"/>
          <p14:tracePt t="15323" x="2832100" y="1663700"/>
          <p14:tracePt t="15340" x="2819400" y="1631950"/>
          <p14:tracePt t="15356" x="2806700" y="1593850"/>
          <p14:tracePt t="15373" x="2806700" y="1562100"/>
          <p14:tracePt t="15390" x="2800350" y="1517650"/>
          <p14:tracePt t="15406" x="2800350" y="1473200"/>
          <p14:tracePt t="15423" x="2800350" y="1441450"/>
          <p14:tracePt t="15440" x="2825750" y="1403350"/>
          <p14:tracePt t="15456" x="2857500" y="1371600"/>
          <p14:tracePt t="15473" x="2895600" y="1346200"/>
          <p14:tracePt t="15490" x="2952750" y="1314450"/>
          <p14:tracePt t="15506" x="3067050" y="1263650"/>
          <p14:tracePt t="15523" x="3175000" y="1231900"/>
          <p14:tracePt t="15540" x="3244850" y="1200150"/>
          <p14:tracePt t="15557" x="3416300" y="1174750"/>
          <p14:tracePt t="15573" x="3543300" y="1168400"/>
          <p14:tracePt t="15590" x="3670300" y="1168400"/>
          <p14:tracePt t="15606" x="3752850" y="1187450"/>
          <p14:tracePt t="15623" x="3816350" y="1212850"/>
          <p14:tracePt t="15640" x="3867150" y="1257300"/>
          <p14:tracePt t="15656" x="3898900" y="1308100"/>
          <p14:tracePt t="15673" x="3937000" y="1358900"/>
          <p14:tracePt t="15690" x="3962400" y="1397000"/>
          <p14:tracePt t="15707" x="3975100" y="1441450"/>
          <p14:tracePt t="15711" x="3981450" y="1454150"/>
          <p14:tracePt t="15722" x="3981450" y="1466850"/>
          <p14:tracePt t="15739" x="3987800" y="1498600"/>
          <p14:tracePt t="15756" x="3994150" y="1543050"/>
          <p14:tracePt t="15773" x="3994150" y="1593850"/>
          <p14:tracePt t="15789" x="3994150" y="1625600"/>
          <p14:tracePt t="15806" x="3981450" y="1651000"/>
          <p14:tracePt t="15823" x="3962400" y="1689100"/>
          <p14:tracePt t="15839" x="3949700" y="1708150"/>
          <p14:tracePt t="15856" x="3924300" y="1758950"/>
          <p14:tracePt t="15873" x="3886200" y="1803400"/>
          <p14:tracePt t="15889" x="3841750" y="1854200"/>
          <p14:tracePt t="15906" x="3790950" y="1898650"/>
          <p14:tracePt t="15923" x="3746500" y="1924050"/>
          <p14:tracePt t="15939" x="3733800" y="1936750"/>
          <p14:tracePt t="15956" x="3695700" y="1943100"/>
          <p14:tracePt t="15973" x="3657600" y="1949450"/>
          <p14:tracePt t="15989" x="3606800" y="1949450"/>
          <p14:tracePt t="16006" x="3549650" y="1949450"/>
          <p14:tracePt t="16023" x="3524250" y="1949450"/>
          <p14:tracePt t="16039" x="3467100" y="1930400"/>
          <p14:tracePt t="16056" x="3390900" y="1898650"/>
          <p14:tracePt t="16073" x="3327400" y="1866900"/>
          <p14:tracePt t="16089" x="3295650" y="1841500"/>
          <p14:tracePt t="16106" x="3270250" y="1822450"/>
          <p14:tracePt t="16123" x="3225800" y="1765300"/>
          <p14:tracePt t="16139" x="3187700" y="1714500"/>
          <p14:tracePt t="16156" x="3155950" y="1663700"/>
          <p14:tracePt t="16173" x="3136900" y="1612900"/>
          <p14:tracePt t="16189" x="3117850" y="1568450"/>
          <p14:tracePt t="16206" x="3105150" y="1511300"/>
          <p14:tracePt t="16209" x="3105150" y="1485900"/>
          <p14:tracePt t="16222" x="3105150" y="1460500"/>
          <p14:tracePt t="16239" x="3105150" y="1435100"/>
          <p14:tracePt t="16257" x="3105150" y="1397000"/>
          <p14:tracePt t="16273" x="3105150" y="1371600"/>
          <p14:tracePt t="16289" x="3111500" y="1365250"/>
          <p14:tracePt t="16306" x="3111500" y="1358900"/>
          <p14:tracePt t="16323" x="3117850" y="1358900"/>
          <p14:tracePt t="16339" x="3117850" y="1352550"/>
          <p14:tracePt t="16693" x="3136900" y="1352550"/>
          <p14:tracePt t="16701" x="3162300" y="1346200"/>
          <p14:tracePt t="16707" x="3232150" y="1339850"/>
          <p14:tracePt t="16722" x="3289300" y="1339850"/>
          <p14:tracePt t="16740" x="3486150" y="1333500"/>
          <p14:tracePt t="16756" x="3848100" y="1327150"/>
          <p14:tracePt t="16757" x="3968750" y="1327150"/>
          <p14:tracePt t="16773" x="4279900" y="1327150"/>
          <p14:tracePt t="16789" x="4565650" y="1327150"/>
          <p14:tracePt t="16806" x="4768850" y="1327150"/>
          <p14:tracePt t="16823" x="4908550" y="1339850"/>
          <p14:tracePt t="16839" x="5035550" y="1352550"/>
          <p14:tracePt t="16856" x="5149850" y="1365250"/>
          <p14:tracePt t="16873" x="5295900" y="1371600"/>
          <p14:tracePt t="16889" x="5467350" y="1371600"/>
          <p14:tracePt t="16906" x="5645150" y="1371600"/>
          <p14:tracePt t="16922" x="5797550" y="1377950"/>
          <p14:tracePt t="16939" x="5867400" y="1384300"/>
          <p14:tracePt t="16956" x="5924550" y="1397000"/>
          <p14:tracePt t="16973" x="5937250" y="1397000"/>
          <p14:tracePt t="16989" x="6013450" y="1416050"/>
          <p14:tracePt t="17006" x="6096000" y="1428750"/>
          <p14:tracePt t="17023" x="6242050" y="1435100"/>
          <p14:tracePt t="17039" x="6324600" y="1435100"/>
          <p14:tracePt t="17056" x="6343650" y="1435100"/>
          <p14:tracePt t="17073" x="6362700" y="1435100"/>
          <p14:tracePt t="17155" x="6362700" y="1441450"/>
          <p14:tracePt t="17162" x="6362700" y="1447800"/>
          <p14:tracePt t="17173" x="6362700" y="1460500"/>
          <p14:tracePt t="17189" x="6343650" y="1479550"/>
          <p14:tracePt t="17206" x="6324600" y="1504950"/>
          <p14:tracePt t="17211" x="6305550" y="1517650"/>
          <p14:tracePt t="17223" x="6267450" y="1549400"/>
          <p14:tracePt t="17239" x="6203950" y="1574800"/>
          <p14:tracePt t="17256" x="6184900" y="1581150"/>
          <p14:tracePt t="17273" x="6076950" y="1593850"/>
          <p14:tracePt t="17289" x="6013450" y="1593850"/>
          <p14:tracePt t="17306" x="5911850" y="1593850"/>
          <p14:tracePt t="17323" x="5791200" y="1587500"/>
          <p14:tracePt t="17339" x="5708650" y="1574800"/>
          <p14:tracePt t="17356" x="5645150" y="1555750"/>
          <p14:tracePt t="17373" x="5613400" y="1530350"/>
          <p14:tracePt t="17389" x="5607050" y="1524000"/>
          <p14:tracePt t="17406" x="5600700" y="1511300"/>
          <p14:tracePt t="17423" x="5607050" y="1492250"/>
          <p14:tracePt t="17439" x="5632450" y="1466850"/>
          <p14:tracePt t="17456" x="5683250" y="1435100"/>
          <p14:tracePt t="17473" x="5734050" y="1416050"/>
          <p14:tracePt t="17489" x="5822950" y="1390650"/>
          <p14:tracePt t="17506" x="5988050" y="1358900"/>
          <p14:tracePt t="17522" x="6089650" y="1358900"/>
          <p14:tracePt t="17539" x="6178550" y="1358900"/>
          <p14:tracePt t="17556" x="6305550" y="1358900"/>
          <p14:tracePt t="17573" x="6496050" y="1390650"/>
          <p14:tracePt t="17589" x="6597650" y="1428750"/>
          <p14:tracePt t="17606" x="6654800" y="1473200"/>
          <p14:tracePt t="17622" x="6680200" y="1485900"/>
          <p14:tracePt t="17639" x="6680200" y="1498600"/>
          <p14:tracePt t="17656" x="6680200" y="1511300"/>
          <p14:tracePt t="17673" x="6661150" y="1536700"/>
          <p14:tracePt t="17689" x="6616700" y="1555750"/>
          <p14:tracePt t="17706" x="6502400" y="1587500"/>
          <p14:tracePt t="17711" x="6451600" y="1593850"/>
          <p14:tracePt t="17723" x="6305550" y="1619250"/>
          <p14:tracePt t="17739" x="6235700" y="1631950"/>
          <p14:tracePt t="17756" x="6146800" y="1638300"/>
          <p14:tracePt t="17773" x="6102350" y="1631950"/>
          <p14:tracePt t="17789" x="6083300" y="1612900"/>
          <p14:tracePt t="17807" x="6057900" y="1581150"/>
          <p14:tracePt t="17823" x="6045200" y="1549400"/>
          <p14:tracePt t="17839" x="6038850" y="1524000"/>
          <p14:tracePt t="17856" x="6038850" y="1511300"/>
          <p14:tracePt t="17873" x="6051550" y="1498600"/>
          <p14:tracePt t="17889" x="6070600" y="1479550"/>
          <p14:tracePt t="17906" x="6102350" y="1479550"/>
          <p14:tracePt t="17922" x="6115050" y="1479550"/>
          <p14:tracePt t="17939" x="6121400" y="1479550"/>
          <p14:tracePt t="18003" x="6115050" y="1479550"/>
          <p14:tracePt t="18009" x="6108700" y="1479550"/>
          <p14:tracePt t="18023" x="6064250" y="1485900"/>
          <p14:tracePt t="18039" x="6007100" y="1498600"/>
          <p14:tracePt t="18056" x="5880100" y="1517650"/>
          <p14:tracePt t="18073" x="5772150" y="1524000"/>
          <p14:tracePt t="18089" x="5664200" y="1524000"/>
          <p14:tracePt t="18107" x="5562600" y="1524000"/>
          <p14:tracePt t="18123" x="5499100" y="1524000"/>
          <p14:tracePt t="18139" x="5403850" y="1524000"/>
          <p14:tracePt t="18156" x="5321300" y="1524000"/>
          <p14:tracePt t="18173" x="5251450" y="1524000"/>
          <p14:tracePt t="18189" x="5175250" y="1524000"/>
          <p14:tracePt t="18206" x="5086350" y="1524000"/>
          <p14:tracePt t="18210" x="5029200" y="1517650"/>
          <p14:tracePt t="18223" x="4984750" y="1517650"/>
          <p14:tracePt t="18239" x="4902200" y="1504950"/>
          <p14:tracePt t="18256" x="4870450" y="1498600"/>
          <p14:tracePt t="18273" x="4851400" y="1498600"/>
          <p14:tracePt t="18289" x="4832350" y="1485900"/>
          <p14:tracePt t="18307" x="4826000" y="1485900"/>
          <p14:tracePt t="18322" x="4813300" y="1485900"/>
          <p14:tracePt t="18339" x="4813300" y="1479550"/>
          <p14:tracePt t="18356" x="4806950" y="1479550"/>
          <p14:tracePt t="18407" x="4800600" y="1479550"/>
          <p14:tracePt t="18431" x="4794250" y="1479550"/>
          <p14:tracePt t="18451" x="4787900" y="1479550"/>
          <p14:tracePt t="18895" x="4781550" y="1473200"/>
          <p14:tracePt t="18903" x="4768850" y="1473200"/>
          <p14:tracePt t="18913" x="4743450" y="1466850"/>
          <p14:tracePt t="18922" x="4730750" y="1466850"/>
          <p14:tracePt t="18940" x="4718050" y="1466850"/>
          <p14:tracePt t="18955" x="4699000" y="1466850"/>
          <p14:tracePt t="18973" x="4673600" y="1447800"/>
          <p14:tracePt t="18989" x="4667250" y="1447800"/>
          <p14:tracePt t="19006" x="4660900" y="1441450"/>
          <p14:tracePt t="19022" x="4641850" y="1422400"/>
          <p14:tracePt t="19039" x="4616450" y="1397000"/>
          <p14:tracePt t="19055" x="4610100" y="1371600"/>
          <p14:tracePt t="19073" x="4597400" y="1358900"/>
          <p14:tracePt t="19089" x="4591050" y="1320800"/>
          <p14:tracePt t="19106" x="4591050" y="1308100"/>
          <p14:tracePt t="19122" x="4591050" y="1289050"/>
          <p14:tracePt t="19139" x="4591050" y="1282700"/>
          <p14:tracePt t="19155" x="4591050" y="1263650"/>
          <p14:tracePt t="19173" x="4591050" y="1238250"/>
          <p14:tracePt t="19189" x="4603750" y="1219200"/>
          <p14:tracePt t="19206" x="4616450" y="1206500"/>
          <p14:tracePt t="19223" x="4635500" y="1181100"/>
          <p14:tracePt t="19228" x="4648200" y="1174750"/>
          <p14:tracePt t="19239" x="4654550" y="1168400"/>
          <p14:tracePt t="19255" x="4686300" y="1149350"/>
          <p14:tracePt t="19272" x="4730750" y="1123950"/>
          <p14:tracePt t="19289" x="4794250" y="1085850"/>
          <p14:tracePt t="19306" x="4819650" y="1066800"/>
          <p14:tracePt t="19322" x="4902200" y="1035050"/>
          <p14:tracePt t="19339" x="4953000" y="1028700"/>
          <p14:tracePt t="19355" x="4972050" y="1028700"/>
          <p14:tracePt t="19372" x="5054600" y="1028700"/>
          <p14:tracePt t="19389" x="5099050" y="1028700"/>
          <p14:tracePt t="19406" x="5137150" y="1035050"/>
          <p14:tracePt t="19423" x="5200650" y="1066800"/>
          <p14:tracePt t="19442" x="5257800" y="1098550"/>
          <p14:tracePt t="19456" x="5302250" y="1130300"/>
          <p14:tracePt t="19472" x="5353050" y="1193800"/>
          <p14:tracePt t="19489" x="5378450" y="1257300"/>
          <p14:tracePt t="19506" x="5397500" y="1301750"/>
          <p14:tracePt t="19523" x="5403850" y="1365250"/>
          <p14:tracePt t="19539" x="5403850" y="1403350"/>
          <p14:tracePt t="19556" x="5403850" y="1428750"/>
          <p14:tracePt t="19572" x="5391150" y="1479550"/>
          <p14:tracePt t="19589" x="5372100" y="1504950"/>
          <p14:tracePt t="19606" x="5346700" y="1530350"/>
          <p14:tracePt t="19622" x="5321300" y="1549400"/>
          <p14:tracePt t="19639" x="5283200" y="1568450"/>
          <p14:tracePt t="19656" x="5213350" y="1606550"/>
          <p14:tracePt t="19672" x="5168900" y="1619250"/>
          <p14:tracePt t="19689" x="5105400" y="1644650"/>
          <p14:tracePt t="19706" x="5054600" y="1651000"/>
          <p14:tracePt t="19723" x="5022850" y="1657350"/>
          <p14:tracePt t="19729" x="5010150" y="1657350"/>
          <p14:tracePt t="19742" x="4953000" y="1657350"/>
          <p14:tracePt t="19756" x="4933950" y="1657350"/>
          <p14:tracePt t="19772" x="4864100" y="1657350"/>
          <p14:tracePt t="19789" x="4794250" y="1657350"/>
          <p14:tracePt t="19806" x="4699000" y="1657350"/>
          <p14:tracePt t="19822" x="4552950" y="1651000"/>
          <p14:tracePt t="19839" x="4521200" y="1644650"/>
          <p14:tracePt t="19857" x="4425950" y="1625600"/>
          <p14:tracePt t="19872" x="4394200" y="1612900"/>
          <p14:tracePt t="19889" x="4375150" y="1600200"/>
          <p14:tracePt t="19906" x="4349750" y="1581150"/>
          <p14:tracePt t="19923" x="4337050" y="1568450"/>
          <p14:tracePt t="19939" x="4324350" y="1549400"/>
          <p14:tracePt t="19956" x="4318000" y="1517650"/>
          <p14:tracePt t="19972" x="4318000" y="1485900"/>
          <p14:tracePt t="19989" x="4318000" y="1447800"/>
          <p14:tracePt t="20006" x="4324350" y="1409700"/>
          <p14:tracePt t="20022" x="4349750" y="1352550"/>
          <p14:tracePt t="20039" x="4356100" y="1339850"/>
          <p14:tracePt t="20056" x="4381500" y="1308100"/>
          <p14:tracePt t="20073" x="4438650" y="1263650"/>
          <p14:tracePt t="20089" x="4483100" y="1231900"/>
          <p14:tracePt t="20106" x="4546600" y="1187450"/>
          <p14:tracePt t="20123" x="4610100" y="1149350"/>
          <p14:tracePt t="20139" x="4673600" y="1104900"/>
          <p14:tracePt t="20156" x="4724400" y="1085850"/>
          <p14:tracePt t="20172" x="4768850" y="1073150"/>
          <p14:tracePt t="20189" x="4813300" y="1054100"/>
          <p14:tracePt t="20206" x="4845050" y="1047750"/>
          <p14:tracePt t="20222" x="4895850" y="1047750"/>
          <p14:tracePt t="20239" x="4940300" y="1047750"/>
          <p14:tracePt t="20256" x="4972050" y="1047750"/>
          <p14:tracePt t="20272" x="5016500" y="1047750"/>
          <p14:tracePt t="20289" x="5080000" y="1073150"/>
          <p14:tracePt t="20306" x="5130800" y="1104900"/>
          <p14:tracePt t="20322" x="5175250" y="1136650"/>
          <p14:tracePt t="20339" x="5187950" y="1149350"/>
          <p14:tracePt t="20356" x="5207000" y="1168400"/>
          <p14:tracePt t="20374" x="5226050" y="1212850"/>
          <p14:tracePt t="20389" x="5238750" y="1250950"/>
          <p14:tracePt t="20406" x="5245100" y="1263650"/>
          <p14:tracePt t="20423" x="5245100" y="1289050"/>
          <p14:tracePt t="20439" x="5251450" y="1320800"/>
          <p14:tracePt t="20456" x="5251450" y="1339850"/>
          <p14:tracePt t="20472" x="5251450" y="1365250"/>
          <p14:tracePt t="20489" x="5251450" y="1390650"/>
          <p14:tracePt t="20506" x="5251450" y="1441450"/>
          <p14:tracePt t="20523" x="5245100" y="1485900"/>
          <p14:tracePt t="20539" x="5238750" y="1498600"/>
          <p14:tracePt t="20557" x="5238750" y="1517650"/>
          <p14:tracePt t="20573" x="5226050" y="1536700"/>
          <p14:tracePt t="20589" x="5219700" y="1549400"/>
          <p14:tracePt t="20606" x="5207000" y="1562100"/>
          <p14:tracePt t="20622" x="5200650" y="1568450"/>
          <p14:tracePt t="20639" x="5181600" y="1587500"/>
          <p14:tracePt t="20655" x="5156200" y="1600200"/>
          <p14:tracePt t="20672" x="5124450" y="1619250"/>
          <p14:tracePt t="20689" x="5086350" y="1638300"/>
          <p14:tracePt t="20706" x="5060950" y="1644650"/>
          <p14:tracePt t="20722" x="5041900" y="1651000"/>
          <p14:tracePt t="20739" x="5003800" y="1657350"/>
          <p14:tracePt t="20755" x="4965700" y="1657350"/>
          <p14:tracePt t="20772" x="4908550" y="1663700"/>
          <p14:tracePt t="20789" x="4857750" y="1663700"/>
          <p14:tracePt t="20805" x="4781550" y="1663700"/>
          <p14:tracePt t="20822" x="4749800" y="1657350"/>
          <p14:tracePt t="20838" x="4692650" y="1644650"/>
          <p14:tracePt t="20856" x="4654550" y="1638300"/>
          <p14:tracePt t="20860" x="4641850" y="1631950"/>
          <p14:tracePt t="20873" x="4603750" y="1619250"/>
          <p14:tracePt t="20889" x="4578350" y="1600200"/>
          <p14:tracePt t="20906" x="4565650" y="1593850"/>
          <p14:tracePt t="20922" x="4540250" y="1581150"/>
          <p14:tracePt t="20939" x="4521200" y="1555750"/>
          <p14:tracePt t="20955" x="4514850" y="1543050"/>
          <p14:tracePt t="20973" x="4508500" y="1530350"/>
          <p14:tracePt t="20989" x="4508500" y="1498600"/>
          <p14:tracePt t="21005" x="4508500" y="1479550"/>
          <p14:tracePt t="21022" x="4502150" y="1454150"/>
          <p14:tracePt t="21039" x="4502150" y="1435100"/>
          <p14:tracePt t="21056" x="4502150" y="1409700"/>
          <p14:tracePt t="21073" x="4527550" y="1365250"/>
          <p14:tracePt t="21090" x="4546600" y="1339850"/>
          <p14:tracePt t="21105" x="4559300" y="1314450"/>
          <p14:tracePt t="21122" x="4597400" y="1263650"/>
          <p14:tracePt t="21139" x="4648200" y="1225550"/>
          <p14:tracePt t="21156" x="4692650" y="1193800"/>
          <p14:tracePt t="21172" x="4724400" y="1162050"/>
          <p14:tracePt t="21191" x="4775200" y="1143000"/>
          <p14:tracePt t="21206" x="4813300" y="1130300"/>
          <p14:tracePt t="21209" x="4845050" y="1123950"/>
          <p14:tracePt t="21222" x="4876800" y="1117600"/>
          <p14:tracePt t="21239" x="4921250" y="1117600"/>
          <p14:tracePt t="21256" x="4972050" y="1117600"/>
          <p14:tracePt t="21273" x="5041900" y="1117600"/>
          <p14:tracePt t="21289" x="5181600" y="1136650"/>
          <p14:tracePt t="21306" x="5283200" y="1181100"/>
          <p14:tracePt t="21322" x="5295900" y="1187450"/>
          <p14:tracePt t="21339" x="5334000" y="1206500"/>
          <p14:tracePt t="21356" x="5359400" y="1231900"/>
          <p14:tracePt t="21372" x="5384800" y="1263650"/>
          <p14:tracePt t="21389" x="5391150" y="1289050"/>
          <p14:tracePt t="21405" x="5391150" y="1295400"/>
          <p14:tracePt t="21423" x="5391150" y="1327150"/>
          <p14:tracePt t="21439" x="5397500" y="1352550"/>
          <p14:tracePt t="21456" x="5397500" y="1397000"/>
          <p14:tracePt t="21472" x="5391150" y="1428750"/>
          <p14:tracePt t="21489" x="5384800" y="1460500"/>
          <p14:tracePt t="21506" x="5378450" y="1479550"/>
          <p14:tracePt t="21522" x="5359400" y="1498600"/>
          <p14:tracePt t="21539" x="5353050" y="1524000"/>
          <p14:tracePt t="21556" x="5327650" y="1549400"/>
          <p14:tracePt t="21572" x="5308600" y="1568450"/>
          <p14:tracePt t="21590" x="5276850" y="1581150"/>
          <p14:tracePt t="21606" x="5194300" y="1619250"/>
          <p14:tracePt t="21622" x="5080000" y="1651000"/>
          <p14:tracePt t="21639" x="5010150" y="1657350"/>
          <p14:tracePt t="21656" x="4978400" y="1663700"/>
          <p14:tracePt t="21672" x="4870450" y="1670050"/>
          <p14:tracePt t="21689" x="4775200" y="1670050"/>
          <p14:tracePt t="21705" x="4705350" y="1670050"/>
          <p14:tracePt t="21722" x="4629150" y="1670050"/>
          <p14:tracePt t="21738" x="4603750" y="1670050"/>
          <p14:tracePt t="21756" x="4533900" y="1651000"/>
          <p14:tracePt t="21772" x="4495800" y="1631950"/>
          <p14:tracePt t="21789" x="4476750" y="1612900"/>
          <p14:tracePt t="21806" x="4451350" y="1593850"/>
          <p14:tracePt t="21823" x="4438650" y="1549400"/>
          <p14:tracePt t="21839" x="4438650" y="1517650"/>
          <p14:tracePt t="21856" x="4438650" y="1504950"/>
          <p14:tracePt t="21873" x="4438650" y="1466850"/>
          <p14:tracePt t="21889" x="4451350" y="1435100"/>
          <p14:tracePt t="21905" x="4464050" y="1403350"/>
          <p14:tracePt t="21922" x="4495800" y="1358900"/>
          <p14:tracePt t="21939" x="4514850" y="1333500"/>
          <p14:tracePt t="21955" x="4552950" y="1289050"/>
          <p14:tracePt t="21972" x="4584700" y="1250950"/>
          <p14:tracePt t="21989" x="4616450" y="1212850"/>
          <p14:tracePt t="22006" x="4660900" y="1174750"/>
          <p14:tracePt t="22022" x="4705350" y="1143000"/>
          <p14:tracePt t="22039" x="4737100" y="1111250"/>
          <p14:tracePt t="22056" x="4781550" y="1092200"/>
          <p14:tracePt t="22072" x="4813300" y="1073150"/>
          <p14:tracePt t="22089" x="4857750" y="1054100"/>
          <p14:tracePt t="22105" x="4902200" y="1047750"/>
          <p14:tracePt t="22122" x="4953000" y="1047750"/>
          <p14:tracePt t="22139" x="4972050" y="1047750"/>
          <p14:tracePt t="22156" x="5016500" y="1047750"/>
          <p14:tracePt t="22172" x="5099050" y="1073150"/>
          <p14:tracePt t="22189" x="5130800" y="1092200"/>
          <p14:tracePt t="22206" x="5187950" y="1155700"/>
          <p14:tracePt t="22222" x="5219700" y="1193800"/>
          <p14:tracePt t="22239" x="5232400" y="1238250"/>
          <p14:tracePt t="22255" x="5238750" y="1270000"/>
          <p14:tracePt t="22272" x="5245100" y="1289050"/>
          <p14:tracePt t="22289" x="5245100" y="1314450"/>
          <p14:tracePt t="22306" x="5245100" y="1346200"/>
          <p14:tracePt t="22323" x="5245100" y="1390650"/>
          <p14:tracePt t="22339" x="5245100" y="1403350"/>
          <p14:tracePt t="22356" x="5226050" y="1441450"/>
          <p14:tracePt t="22372" x="5213350" y="1466850"/>
          <p14:tracePt t="22389" x="5200650" y="1492250"/>
          <p14:tracePt t="22405" x="5175250" y="1517650"/>
          <p14:tracePt t="22422" x="5143500" y="1536700"/>
          <p14:tracePt t="22439" x="5118100" y="1555750"/>
          <p14:tracePt t="22455" x="5092700" y="1568450"/>
          <p14:tracePt t="22472" x="5060950" y="1581150"/>
          <p14:tracePt t="22489" x="5016500" y="1593850"/>
          <p14:tracePt t="22505" x="4972050" y="1606550"/>
          <p14:tracePt t="22522" x="4927600" y="1619250"/>
          <p14:tracePt t="22539" x="4895850" y="1619250"/>
          <p14:tracePt t="22556" x="4864100" y="1619250"/>
          <p14:tracePt t="22572" x="4819650" y="1619250"/>
          <p14:tracePt t="22589" x="4787900" y="1619250"/>
          <p14:tracePt t="22606" x="4756150" y="1612900"/>
          <p14:tracePt t="22623" x="4718050" y="1593850"/>
          <p14:tracePt t="22639" x="4699000" y="1587500"/>
          <p14:tracePt t="22655" x="4679950" y="1568450"/>
          <p14:tracePt t="22672" x="4660900" y="1549400"/>
          <p14:tracePt t="22689" x="4622800" y="1511300"/>
          <p14:tracePt t="22705" x="4597400" y="1479550"/>
          <p14:tracePt t="22722" x="4584700" y="1447800"/>
          <p14:tracePt t="22738" x="4565650" y="1422400"/>
          <p14:tracePt t="22755" x="4565650" y="1390650"/>
          <p14:tracePt t="22772" x="4552950" y="1358900"/>
          <p14:tracePt t="22789" x="4552950" y="1339850"/>
          <p14:tracePt t="22805" x="4552950" y="1327150"/>
          <p14:tracePt t="22822" x="4552950" y="1308100"/>
          <p14:tracePt t="22839" x="4552950" y="1289050"/>
          <p14:tracePt t="22855" x="4565650" y="1263650"/>
          <p14:tracePt t="22872" x="4572000" y="1257300"/>
          <p14:tracePt t="22889" x="4591050" y="1244600"/>
          <p14:tracePt t="22906" x="4610100" y="1225550"/>
          <p14:tracePt t="22922" x="4629150" y="1212850"/>
          <p14:tracePt t="22939" x="4648200" y="1206500"/>
          <p14:tracePt t="22956" x="4654550" y="1206500"/>
          <p14:tracePt t="22972" x="4667250" y="1200150"/>
          <p14:tracePt t="23301" x="4673600" y="1200150"/>
          <p14:tracePt t="23309" x="4679950" y="1200150"/>
          <p14:tracePt t="23321" x="4686300" y="1193800"/>
          <p14:tracePt t="23338" x="4718050" y="1193800"/>
          <p14:tracePt t="23355" x="4768850" y="1187450"/>
          <p14:tracePt t="23372" x="4870450" y="1187450"/>
          <p14:tracePt t="23389" x="4984750" y="1187450"/>
          <p14:tracePt t="23405" x="5137150" y="1187450"/>
          <p14:tracePt t="23422" x="5308600" y="1187450"/>
          <p14:tracePt t="23439" x="5626100" y="1225550"/>
          <p14:tracePt t="23455" x="5835650" y="1250950"/>
          <p14:tracePt t="23472" x="5969000" y="1270000"/>
          <p14:tracePt t="23489" x="6210300" y="1314450"/>
          <p14:tracePt t="23505" x="6356350" y="1339850"/>
          <p14:tracePt t="23522" x="6502400" y="1371600"/>
          <p14:tracePt t="23539" x="6635750" y="1390650"/>
          <p14:tracePt t="23555" x="6769100" y="1416050"/>
          <p14:tracePt t="23572" x="6915150" y="1447800"/>
          <p14:tracePt t="23589" x="7150100" y="1485900"/>
          <p14:tracePt t="23605" x="7245350" y="1511300"/>
          <p14:tracePt t="23622" x="7404100" y="1543050"/>
          <p14:tracePt t="23639" x="7550150" y="1574800"/>
          <p14:tracePt t="23656" x="7670800" y="1593850"/>
          <p14:tracePt t="23672" x="7842250" y="1625600"/>
          <p14:tracePt t="23689" x="7918450" y="1631950"/>
          <p14:tracePt t="23705" x="7937500" y="1638300"/>
          <p14:tracePt t="23711" x="7981950" y="1638300"/>
          <p14:tracePt t="23738" x="8032750" y="1638300"/>
          <p14:tracePt t="23755" x="8058150" y="1638300"/>
          <p14:tracePt t="23771" x="8077200" y="1638300"/>
          <p14:tracePt t="23788" x="8121650" y="1644650"/>
          <p14:tracePt t="23805" x="8166100" y="1644650"/>
          <p14:tracePt t="23822" x="8223250" y="1644650"/>
          <p14:tracePt t="23839" x="8293100" y="1644650"/>
          <p14:tracePt t="23855" x="8369300" y="1644650"/>
          <p14:tracePt t="23872" x="8451850" y="1644650"/>
          <p14:tracePt t="23889" x="8572500" y="1651000"/>
          <p14:tracePt t="23905" x="8610600" y="1657350"/>
          <p14:tracePt t="23922" x="8680450" y="1663700"/>
          <p14:tracePt t="23939" x="8851900" y="1663700"/>
          <p14:tracePt t="23955" x="9004300" y="1663700"/>
          <p14:tracePt t="23972" x="9150350" y="1663700"/>
          <p14:tracePt t="23989" x="9239250" y="1663700"/>
          <p14:tracePt t="24005" x="9296400" y="1663700"/>
          <p14:tracePt t="24022" x="9309100" y="1663700"/>
          <p14:tracePt t="24038" x="9315450" y="1663700"/>
          <p14:tracePt t="24071" x="9321800" y="1663700"/>
          <p14:tracePt t="24102" x="9328150" y="1663700"/>
          <p14:tracePt t="24112" x="9334500" y="1663700"/>
          <p14:tracePt t="24126" x="9340850" y="1663700"/>
          <p14:tracePt t="24152" x="9340850" y="1670050"/>
          <p14:tracePt t="24155" x="9347200" y="1670050"/>
          <p14:tracePt t="24425" x="9347200" y="1676400"/>
          <p14:tracePt t="24433" x="9340850" y="1689100"/>
          <p14:tracePt t="24439" x="9340850" y="1695450"/>
          <p14:tracePt t="24455" x="9334500" y="1701800"/>
          <p14:tracePt t="24473" x="9334500" y="1708150"/>
          <p14:tracePt t="24488" x="9328150" y="1714500"/>
          <p14:tracePt t="24505" x="9321800" y="1714500"/>
          <p14:tracePt t="24524" x="9315450" y="1720850"/>
          <p14:tracePt t="24539" x="9309100" y="1720850"/>
          <p14:tracePt t="24555" x="9302750" y="1733550"/>
          <p14:tracePt t="24572" x="9290050" y="1739900"/>
          <p14:tracePt t="24589" x="9277350" y="1752600"/>
          <p14:tracePt t="24605" x="9264650" y="1765300"/>
          <p14:tracePt t="24622" x="9245600" y="1771650"/>
          <p14:tracePt t="24638" x="9232900" y="1784350"/>
          <p14:tracePt t="24655" x="9220200" y="1790700"/>
          <p14:tracePt t="24672" x="9188450" y="1803400"/>
          <p14:tracePt t="24689" x="9182100" y="1803400"/>
          <p14:tracePt t="24705" x="9163050" y="1816100"/>
          <p14:tracePt t="24709" x="9156700" y="1816100"/>
          <p14:tracePt t="24722" x="9131300" y="1822450"/>
          <p14:tracePt t="24738" x="9105900" y="1835150"/>
          <p14:tracePt t="24755" x="9036050" y="1847850"/>
          <p14:tracePt t="24771" x="9017000" y="1847850"/>
          <p14:tracePt t="24788" x="8966200" y="1854200"/>
          <p14:tracePt t="24805" x="8928100" y="1854200"/>
          <p14:tracePt t="24823" x="8896350" y="1854200"/>
          <p14:tracePt t="24838" x="8851900" y="1854200"/>
          <p14:tracePt t="24855" x="8801100" y="1854200"/>
          <p14:tracePt t="24872" x="8756650" y="1854200"/>
          <p14:tracePt t="24888" x="8718550" y="1841500"/>
          <p14:tracePt t="24905" x="8680450" y="1828800"/>
          <p14:tracePt t="24922" x="8655050" y="1816100"/>
          <p14:tracePt t="24938" x="8629650" y="1809750"/>
          <p14:tracePt t="24955" x="8616950" y="1797050"/>
          <p14:tracePt t="24988" x="8610600" y="1790700"/>
          <p14:tracePt t="25005" x="8597900" y="1778000"/>
          <p14:tracePt t="25022" x="8591550" y="1771650"/>
          <p14:tracePt t="25038" x="8585200" y="1752600"/>
          <p14:tracePt t="25055" x="8578850" y="1746250"/>
          <p14:tracePt t="25072" x="8572500" y="1727200"/>
          <p14:tracePt t="25088" x="8559800" y="1701800"/>
          <p14:tracePt t="25105" x="8559800" y="1670050"/>
          <p14:tracePt t="25122" x="8559800" y="1651000"/>
          <p14:tracePt t="25140" x="8559800" y="1625600"/>
          <p14:tracePt t="25155" x="8559800" y="1587500"/>
          <p14:tracePt t="25172" x="8559800" y="1581150"/>
          <p14:tracePt t="25188" x="8559800" y="1555750"/>
          <p14:tracePt t="25205" x="8572500" y="1524000"/>
          <p14:tracePt t="25221" x="8585200" y="1492250"/>
          <p14:tracePt t="25238" x="8597900" y="1466850"/>
          <p14:tracePt t="25255" x="8604250" y="1454150"/>
          <p14:tracePt t="25272" x="8616950" y="1428750"/>
          <p14:tracePt t="25288" x="8629650" y="1416050"/>
          <p14:tracePt t="25305" x="8636000" y="1403350"/>
          <p14:tracePt t="25323" x="8655050" y="1384300"/>
          <p14:tracePt t="25338" x="8667750" y="1365250"/>
          <p14:tracePt t="25355" x="8693150" y="1346200"/>
          <p14:tracePt t="25372" x="8718550" y="1327150"/>
          <p14:tracePt t="25389" x="8737600" y="1308100"/>
          <p14:tracePt t="25405" x="8763000" y="1289050"/>
          <p14:tracePt t="25422" x="8782050" y="1276350"/>
          <p14:tracePt t="25439" x="8813800" y="1263650"/>
          <p14:tracePt t="25455" x="8826500" y="1257300"/>
          <p14:tracePt t="25472" x="8845550" y="1244600"/>
          <p14:tracePt t="25489" x="8870950" y="1244600"/>
          <p14:tracePt t="25505" x="8890000" y="1238250"/>
          <p14:tracePt t="25522" x="8909050" y="1231900"/>
          <p14:tracePt t="25538" x="8915400" y="1231900"/>
          <p14:tracePt t="25555" x="8928100" y="1231900"/>
          <p14:tracePt t="25572" x="8934450" y="1231900"/>
          <p14:tracePt t="25589" x="8953500" y="1238250"/>
          <p14:tracePt t="25605" x="8972550" y="1238250"/>
          <p14:tracePt t="25622" x="8991600" y="1250950"/>
          <p14:tracePt t="25640" x="9042400" y="1270000"/>
          <p14:tracePt t="25655" x="9048750" y="1276350"/>
          <p14:tracePt t="25672" x="9061450" y="1282700"/>
          <p14:tracePt t="25688" x="9074150" y="1295400"/>
          <p14:tracePt t="25705" x="9086850" y="1308100"/>
          <p14:tracePt t="25722" x="9099550" y="1320800"/>
          <p14:tracePt t="25738" x="9105900" y="1327150"/>
          <p14:tracePt t="25755" x="9118600" y="1339850"/>
          <p14:tracePt t="25771" x="9118600" y="1352550"/>
          <p14:tracePt t="25788" x="9131300" y="1371600"/>
          <p14:tracePt t="25805" x="9131300" y="1390650"/>
          <p14:tracePt t="25823" x="9144000" y="1403350"/>
          <p14:tracePt t="25838" x="9150350" y="1422400"/>
          <p14:tracePt t="25855" x="9150350" y="1441450"/>
          <p14:tracePt t="25872" x="9156700" y="1454150"/>
          <p14:tracePt t="25888" x="9156700" y="1466850"/>
          <p14:tracePt t="25905" x="9156700" y="1485900"/>
          <p14:tracePt t="25922" x="9156700" y="1524000"/>
          <p14:tracePt t="25939" x="9156700" y="1530350"/>
          <p14:tracePt t="25955" x="9156700" y="1549400"/>
          <p14:tracePt t="25972" x="9144000" y="1568450"/>
          <p14:tracePt t="25989" x="9137650" y="1593850"/>
          <p14:tracePt t="26005" x="9131300" y="1619250"/>
          <p14:tracePt t="26022" x="9124950" y="1625600"/>
          <p14:tracePt t="26038" x="9118600" y="1651000"/>
          <p14:tracePt t="26055" x="9118600" y="1657350"/>
          <p14:tracePt t="26072" x="9118600" y="1663700"/>
          <p14:tracePt t="26088" x="9118600" y="1670050"/>
          <p14:tracePt t="27012" x="9105900" y="1670050"/>
          <p14:tracePt t="27022" x="9086850" y="1670050"/>
          <p14:tracePt t="27038" x="9061450" y="1682750"/>
          <p14:tracePt t="27055" x="9017000" y="1695450"/>
          <p14:tracePt t="27071" x="8966200" y="1727200"/>
          <p14:tracePt t="27088" x="8870950" y="1771650"/>
          <p14:tracePt t="27105" x="8782050" y="1828800"/>
          <p14:tracePt t="27122" x="8661400" y="1905000"/>
          <p14:tracePt t="27138" x="8534400" y="1987550"/>
          <p14:tracePt t="27156" x="8388350" y="2108200"/>
          <p14:tracePt t="27171" x="8223250" y="2241550"/>
          <p14:tracePt t="27188" x="8058150" y="2362200"/>
          <p14:tracePt t="27205" x="7835900" y="2520950"/>
          <p14:tracePt t="27222" x="7772400" y="2565400"/>
          <p14:tracePt t="27239" x="7537450" y="2711450"/>
          <p14:tracePt t="27255" x="7359650" y="2787650"/>
          <p14:tracePt t="27272" x="7099300" y="2908300"/>
          <p14:tracePt t="27288" x="6838950" y="3016250"/>
          <p14:tracePt t="27305" x="6527800" y="3155950"/>
          <p14:tracePt t="27321" x="6203950" y="3302000"/>
          <p14:tracePt t="27338" x="5892800" y="3441700"/>
          <p14:tracePt t="27355" x="5568950" y="3568700"/>
          <p14:tracePt t="27371" x="5365750" y="3651250"/>
          <p14:tracePt t="27388" x="5162550" y="3721100"/>
          <p14:tracePt t="27405" x="4870450" y="3822700"/>
          <p14:tracePt t="27421" x="4724400" y="3867150"/>
          <p14:tracePt t="27438" x="4470400" y="3968750"/>
          <p14:tracePt t="27455" x="4095750" y="4114800"/>
          <p14:tracePt t="27472" x="3911600" y="4178300"/>
          <p14:tracePt t="27488" x="3765550" y="4229100"/>
          <p14:tracePt t="27505" x="3721100" y="4241800"/>
          <p14:tracePt t="27521" x="3536950" y="4267200"/>
          <p14:tracePt t="27538" x="3429000" y="4286250"/>
          <p14:tracePt t="27555" x="3340100" y="4305300"/>
          <p14:tracePt t="27571" x="3257550" y="4318000"/>
          <p14:tracePt t="27589" x="3206750" y="4330700"/>
          <p14:tracePt t="27605" x="3149600" y="4337050"/>
          <p14:tracePt t="27622" x="3098800" y="4343400"/>
          <p14:tracePt t="27638" x="3060700" y="4343400"/>
          <p14:tracePt t="27656" x="3022600" y="4343400"/>
          <p14:tracePt t="27672" x="2990850" y="4343400"/>
          <p14:tracePt t="27688" x="2946400" y="4343400"/>
          <p14:tracePt t="27705" x="2876550" y="4349750"/>
          <p14:tracePt t="27721" x="2806700" y="4362450"/>
          <p14:tracePt t="27738" x="2787650" y="4362450"/>
          <p14:tracePt t="27755" x="2724150" y="4375150"/>
          <p14:tracePt t="27771" x="2698750" y="4381500"/>
          <p14:tracePt t="27788" x="2667000" y="4381500"/>
          <p14:tracePt t="27805" x="2647950" y="4381500"/>
          <p14:tracePt t="27821" x="2628900" y="4381500"/>
          <p14:tracePt t="27838" x="2597150" y="4381500"/>
          <p14:tracePt t="27855" x="2578100" y="4381500"/>
          <p14:tracePt t="27871" x="2552700" y="4381500"/>
          <p14:tracePt t="27888" x="2527300" y="4375150"/>
          <p14:tracePt t="27904" x="2501900" y="4362450"/>
          <p14:tracePt t="27921" x="2463800" y="4343400"/>
          <p14:tracePt t="27938" x="2463800" y="4337050"/>
          <p14:tracePt t="27955" x="2444750" y="4318000"/>
          <p14:tracePt t="27972" x="2432050" y="4292600"/>
          <p14:tracePt t="27989" x="2413000" y="4260850"/>
          <p14:tracePt t="28005" x="2400300" y="4241800"/>
          <p14:tracePt t="28021" x="2400300" y="4229100"/>
          <p14:tracePt t="28038" x="2393950" y="4222750"/>
          <p14:tracePt t="28072" x="2393950" y="4216400"/>
          <p14:tracePt t="28088" x="2393950" y="4203700"/>
          <p14:tracePt t="28105" x="2393950" y="4197350"/>
          <p14:tracePt t="28122" x="2393950" y="4184650"/>
          <p14:tracePt t="28138" x="2393950" y="4178300"/>
          <p14:tracePt t="28154" x="2393950" y="4171950"/>
          <p14:tracePt t="28173" x="2393950" y="4165600"/>
          <p14:tracePt t="28997" x="2387600" y="4165600"/>
          <p14:tracePt t="29006" x="2381250" y="4165600"/>
          <p14:tracePt t="29012" x="2362200" y="4165600"/>
          <p14:tracePt t="29022" x="2343150" y="4165600"/>
          <p14:tracePt t="29038" x="2286000" y="4171950"/>
          <p14:tracePt t="29054" x="2216150" y="4178300"/>
          <p14:tracePt t="29071" x="2133600" y="4184650"/>
          <p14:tracePt t="29088" x="2038350" y="4184650"/>
          <p14:tracePt t="29108" x="1911350" y="4184650"/>
          <p14:tracePt t="29122" x="1873250" y="4184650"/>
          <p14:tracePt t="29138" x="1828800" y="4184650"/>
          <p14:tracePt t="29154" x="1784350" y="4184650"/>
          <p14:tracePt t="29171" x="1752600" y="4171950"/>
          <p14:tracePt t="29188" x="1689100" y="4146550"/>
          <p14:tracePt t="29205" x="1682750" y="4146550"/>
          <p14:tracePt t="29208" x="1676400" y="4140200"/>
          <p14:tracePt t="29221" x="1670050" y="4140200"/>
          <p14:tracePt t="29238" x="1657350" y="4133850"/>
          <p14:tracePt t="29254" x="1651000" y="4127500"/>
          <p14:tracePt t="29272" x="1631950" y="4114800"/>
          <p14:tracePt t="29288" x="1625600" y="4114800"/>
          <p14:tracePt t="29304" x="1606550" y="4102100"/>
          <p14:tracePt t="29338" x="1600200" y="4102100"/>
          <p14:tracePt t="29355" x="1593850" y="4102100"/>
          <p14:tracePt t="29371" x="1581150" y="4102100"/>
          <p14:tracePt t="29388" x="1568450" y="4102100"/>
          <p14:tracePt t="29404" x="1549400" y="4108450"/>
          <p14:tracePt t="29421" x="1536700" y="4114800"/>
          <p14:tracePt t="29438" x="1524000" y="4114800"/>
          <p14:tracePt t="29455" x="1498600" y="4133850"/>
          <p14:tracePt t="29471" x="1485900" y="4140200"/>
          <p14:tracePt t="29488" x="1466850" y="4152900"/>
          <p14:tracePt t="29505" x="1422400" y="4171950"/>
          <p14:tracePt t="29521" x="1397000" y="4184650"/>
          <p14:tracePt t="29538" x="1365250" y="4197350"/>
          <p14:tracePt t="29555" x="1327150" y="4210050"/>
          <p14:tracePt t="29571" x="1289050" y="4235450"/>
          <p14:tracePt t="29588" x="1257300" y="4254500"/>
          <p14:tracePt t="29605" x="1219200" y="4273550"/>
          <p14:tracePt t="29621" x="1181100" y="4292600"/>
          <p14:tracePt t="29638" x="1143000" y="4318000"/>
          <p14:tracePt t="29655" x="1092200" y="4349750"/>
          <p14:tracePt t="29671" x="1022350" y="4381500"/>
          <p14:tracePt t="29688" x="1003300" y="4387850"/>
          <p14:tracePt t="29705" x="952500" y="4406900"/>
          <p14:tracePt t="29721" x="908050" y="4413250"/>
          <p14:tracePt t="29726" x="889000" y="4419600"/>
          <p14:tracePt t="29738" x="819150" y="4432300"/>
          <p14:tracePt t="29755" x="755650" y="4432300"/>
          <p14:tracePt t="29771" x="736600" y="4432300"/>
          <p14:tracePt t="29788" x="666750" y="4419600"/>
          <p14:tracePt t="29805" x="596900" y="4406900"/>
          <p14:tracePt t="29821" x="539750" y="4394200"/>
          <p14:tracePt t="29838" x="457200" y="4362450"/>
          <p14:tracePt t="29855" x="400050" y="4324350"/>
          <p14:tracePt t="29871" x="342900" y="4286250"/>
          <p14:tracePt t="29888" x="298450" y="4241800"/>
          <p14:tracePt t="29904" x="266700" y="4159250"/>
          <p14:tracePt t="29921" x="254000" y="4133850"/>
          <p14:tracePt t="29938" x="234950" y="4076700"/>
          <p14:tracePt t="29954" x="228600" y="4025900"/>
          <p14:tracePt t="29971" x="228600" y="3949700"/>
          <p14:tracePt t="29988" x="254000" y="3886200"/>
          <p14:tracePt t="30005" x="266700" y="3873500"/>
          <p14:tracePt t="30021" x="323850" y="3790950"/>
          <p14:tracePt t="30038" x="368300" y="3752850"/>
          <p14:tracePt t="30055" x="431800" y="3714750"/>
          <p14:tracePt t="30071" x="488950" y="3695700"/>
          <p14:tracePt t="30088" x="533400" y="3683000"/>
          <p14:tracePt t="30105" x="603250" y="3670300"/>
          <p14:tracePt t="30121" x="660400" y="3670300"/>
          <p14:tracePt t="30138" x="742950" y="3670300"/>
          <p14:tracePt t="30154" x="806450" y="3676650"/>
          <p14:tracePt t="30171" x="895350" y="3702050"/>
          <p14:tracePt t="30188" x="977900" y="3727450"/>
          <p14:tracePt t="30204" x="1028700" y="3746500"/>
          <p14:tracePt t="30221" x="1104900" y="3784600"/>
          <p14:tracePt t="30238" x="1168400" y="3835400"/>
          <p14:tracePt t="30255" x="1238250" y="3911600"/>
          <p14:tracePt t="30271" x="1276350" y="3975100"/>
          <p14:tracePt t="30288" x="1295400" y="4000500"/>
          <p14:tracePt t="30304" x="1352550" y="4114800"/>
          <p14:tracePt t="30321" x="1365250" y="4171950"/>
          <p14:tracePt t="30338" x="1365250" y="4229100"/>
          <p14:tracePt t="30354" x="1365250" y="4267200"/>
          <p14:tracePt t="30371" x="1365250" y="4298950"/>
          <p14:tracePt t="30388" x="1365250" y="4318000"/>
          <p14:tracePt t="30405" x="1365250" y="4324350"/>
          <p14:tracePt t="30603" x="1365250" y="4330700"/>
          <p14:tracePt t="30613" x="1365250" y="4343400"/>
          <p14:tracePt t="30621" x="1365250" y="4349750"/>
          <p14:tracePt t="30638" x="1365250" y="4368800"/>
          <p14:tracePt t="30654" x="1371600" y="4394200"/>
          <p14:tracePt t="30671" x="1371600" y="4419600"/>
          <p14:tracePt t="30688" x="1377950" y="4445000"/>
          <p14:tracePt t="30705" x="1384300" y="4470400"/>
          <p14:tracePt t="30710" x="1384300" y="4476750"/>
          <p14:tracePt t="30721" x="1384300" y="4489450"/>
          <p14:tracePt t="30738" x="1390650" y="4502150"/>
          <p14:tracePt t="30755" x="1390650" y="4514850"/>
          <p14:tracePt t="30788" x="1390650" y="4527550"/>
          <p14:tracePt t="30805" x="1390650" y="4540250"/>
          <p14:tracePt t="30821" x="1390650" y="4552950"/>
          <p14:tracePt t="30838" x="1384300" y="4565650"/>
          <p14:tracePt t="30855" x="1377950" y="4591050"/>
          <p14:tracePt t="30871" x="1365250" y="4610100"/>
          <p14:tracePt t="30888" x="1352550" y="4629150"/>
          <p14:tracePt t="30905" x="1327150" y="4660900"/>
          <p14:tracePt t="30921" x="1301750" y="4692650"/>
          <p14:tracePt t="30938" x="1276350" y="4718050"/>
          <p14:tracePt t="30955" x="1238250" y="4756150"/>
          <p14:tracePt t="30971" x="1231900" y="4768850"/>
          <p14:tracePt t="30988" x="1206500" y="4787900"/>
          <p14:tracePt t="31004" x="1155700" y="4813300"/>
          <p14:tracePt t="31021" x="1130300" y="4832350"/>
          <p14:tracePt t="31038" x="1104900" y="4851400"/>
          <p14:tracePt t="31055" x="1073150" y="4864100"/>
          <p14:tracePt t="31071" x="1054100" y="4870450"/>
          <p14:tracePt t="31087" x="1022350" y="4883150"/>
          <p14:tracePt t="31104" x="996950" y="4889500"/>
          <p14:tracePt t="31121" x="958850" y="4902200"/>
          <p14:tracePt t="31137" x="927100" y="4908550"/>
          <p14:tracePt t="31154" x="876300" y="4914900"/>
          <p14:tracePt t="31171" x="838200" y="4914900"/>
          <p14:tracePt t="31188" x="793750" y="4914900"/>
          <p14:tracePt t="31205" x="723900" y="4914900"/>
          <p14:tracePt t="31209" x="704850" y="4914900"/>
          <p14:tracePt t="31221" x="679450" y="4908550"/>
          <p14:tracePt t="31238" x="609600" y="4876800"/>
          <p14:tracePt t="31254" x="577850" y="4857750"/>
          <p14:tracePt t="31271" x="552450" y="4832350"/>
          <p14:tracePt t="31288" x="495300" y="4768850"/>
          <p14:tracePt t="31304" x="457200" y="4737100"/>
          <p14:tracePt t="31321" x="431800" y="4692650"/>
          <p14:tracePt t="31337" x="419100" y="4667250"/>
          <p14:tracePt t="31354" x="393700" y="4610100"/>
          <p14:tracePt t="31371" x="387350" y="4578350"/>
          <p14:tracePt t="31388" x="387350" y="4521200"/>
          <p14:tracePt t="31404" x="387350" y="4483100"/>
          <p14:tracePt t="31421" x="387350" y="4451350"/>
          <p14:tracePt t="31438" x="400050" y="4400550"/>
          <p14:tracePt t="31455" x="412750" y="4368800"/>
          <p14:tracePt t="31471" x="431800" y="4337050"/>
          <p14:tracePt t="31488" x="463550" y="4298950"/>
          <p14:tracePt t="31505" x="508000" y="4260850"/>
          <p14:tracePt t="31521" x="533400" y="4248150"/>
          <p14:tracePt t="31538" x="546100" y="4241800"/>
          <p14:tracePt t="31554" x="596900" y="4241800"/>
          <p14:tracePt t="31571" x="628650" y="4241800"/>
          <p14:tracePt t="31588" x="685800" y="4248150"/>
          <p14:tracePt t="31605" x="730250" y="4254500"/>
          <p14:tracePt t="31621" x="781050" y="4273550"/>
          <p14:tracePt t="31638" x="819150" y="4286250"/>
          <p14:tracePt t="31655" x="863600" y="4318000"/>
          <p14:tracePt t="31671" x="927100" y="4381500"/>
          <p14:tracePt t="31688" x="952500" y="4432300"/>
          <p14:tracePt t="31705" x="984250" y="4489450"/>
          <p14:tracePt t="31709" x="996950" y="4514850"/>
          <p14:tracePt t="31721" x="1028700" y="4597400"/>
          <p14:tracePt t="31738" x="1047750" y="4622800"/>
          <p14:tracePt t="31754" x="1066800" y="4705350"/>
          <p14:tracePt t="31771" x="1085850" y="4794250"/>
          <p14:tracePt t="31787" x="1085850" y="4819650"/>
          <p14:tracePt t="31804" x="1085850" y="4838700"/>
          <p14:tracePt t="31821" x="1085850" y="4845050"/>
          <p14:tracePt t="31951" x="1098550" y="4845050"/>
          <p14:tracePt t="31959" x="1117600" y="4845050"/>
          <p14:tracePt t="31971" x="1149350" y="4845050"/>
          <p14:tracePt t="31987" x="1276350" y="4845050"/>
          <p14:tracePt t="32004" x="1644650" y="4845050"/>
          <p14:tracePt t="32021" x="1784350" y="4845050"/>
          <p14:tracePt t="32039" x="2336800" y="4845050"/>
          <p14:tracePt t="32054" x="2565400" y="4845050"/>
          <p14:tracePt t="32071" x="3098800" y="4845050"/>
          <p14:tracePt t="32088" x="3378200" y="4845050"/>
          <p14:tracePt t="32105" x="3581400" y="4845050"/>
          <p14:tracePt t="32121" x="3708400" y="4845050"/>
          <p14:tracePt t="32138" x="3810000" y="4845050"/>
          <p14:tracePt t="32154" x="3886200" y="4845050"/>
          <p14:tracePt t="32170" x="3911600" y="4845050"/>
          <p14:tracePt t="32188" x="3930650" y="4845050"/>
          <p14:tracePt t="32204" x="3930650" y="4838700"/>
          <p14:tracePt t="32330" x="3930650" y="4845050"/>
          <p14:tracePt t="32347" x="3924300" y="4851400"/>
          <p14:tracePt t="32351" x="3911600" y="4870450"/>
          <p14:tracePt t="32363" x="3898900" y="4876800"/>
          <p14:tracePt t="32371" x="3879850" y="4895850"/>
          <p14:tracePt t="32387" x="3835400" y="4940300"/>
          <p14:tracePt t="32404" x="3765550" y="4972050"/>
          <p14:tracePt t="32420" x="3695700" y="5010150"/>
          <p14:tracePt t="32437" x="3632200" y="5041900"/>
          <p14:tracePt t="32454" x="3575050" y="5060950"/>
          <p14:tracePt t="32471" x="3486150" y="5080000"/>
          <p14:tracePt t="32487" x="3321050" y="5111750"/>
          <p14:tracePt t="32504" x="3270250" y="5118100"/>
          <p14:tracePt t="32521" x="3149600" y="5124450"/>
          <p14:tracePt t="32539" x="3016250" y="5124450"/>
          <p14:tracePt t="32554" x="2952750" y="5124450"/>
          <p14:tracePt t="32571" x="2889250" y="5105400"/>
          <p14:tracePt t="32587" x="2863850" y="5099050"/>
          <p14:tracePt t="32605" x="2787650" y="5041900"/>
          <p14:tracePt t="32621" x="2724150" y="4984750"/>
          <p14:tracePt t="32638" x="2686050" y="4921250"/>
          <p14:tracePt t="32654" x="2641600" y="4851400"/>
          <p14:tracePt t="32670" x="2609850" y="4781550"/>
          <p14:tracePt t="32687" x="2590800" y="4718050"/>
          <p14:tracePt t="32704" x="2590800" y="4629150"/>
          <p14:tracePt t="32721" x="2590800" y="4559300"/>
          <p14:tracePt t="32738" x="2597150" y="4457700"/>
          <p14:tracePt t="32755" x="2628900" y="4318000"/>
          <p14:tracePt t="32771" x="2660650" y="4229100"/>
          <p14:tracePt t="32787" x="2673350" y="4197350"/>
          <p14:tracePt t="32804" x="2717800" y="4108450"/>
          <p14:tracePt t="32821" x="2787650" y="4006850"/>
          <p14:tracePt t="32837" x="2838450" y="3937000"/>
          <p14:tracePt t="32855" x="2889250" y="3892550"/>
          <p14:tracePt t="32871" x="2959100" y="3841750"/>
          <p14:tracePt t="32887" x="3035300" y="3790950"/>
          <p14:tracePt t="32904" x="3111500" y="3752850"/>
          <p14:tracePt t="32921" x="3232150" y="3702050"/>
          <p14:tracePt t="32938" x="3346450" y="3670300"/>
          <p14:tracePt t="32954" x="3441700" y="3651250"/>
          <p14:tracePt t="32971" x="3549650" y="3651250"/>
          <p14:tracePt t="32987" x="3619500" y="3651250"/>
          <p14:tracePt t="33004" x="3702050" y="3651250"/>
          <p14:tracePt t="33021" x="3759200" y="3676650"/>
          <p14:tracePt t="33038" x="3860800" y="3714750"/>
          <p14:tracePt t="33054" x="3937000" y="3759200"/>
          <p14:tracePt t="33071" x="3975100" y="3784600"/>
          <p14:tracePt t="33087" x="4051300" y="3860800"/>
          <p14:tracePt t="33104" x="4140200" y="3968750"/>
          <p14:tracePt t="33121" x="4197350" y="4057650"/>
          <p14:tracePt t="33139" x="4235450" y="4127500"/>
          <p14:tracePt t="33154" x="4260850" y="4210050"/>
          <p14:tracePt t="33170" x="4279900" y="4260850"/>
          <p14:tracePt t="33187" x="4286250" y="4311650"/>
          <p14:tracePt t="33204" x="4286250" y="4368800"/>
          <p14:tracePt t="33221" x="4286250" y="4419600"/>
          <p14:tracePt t="33240" x="4267200" y="4552950"/>
          <p14:tracePt t="33254" x="4254500" y="4610100"/>
          <p14:tracePt t="33271" x="4235450" y="4686300"/>
          <p14:tracePt t="33287" x="4222750" y="4743450"/>
          <p14:tracePt t="33304" x="4203700" y="4787900"/>
          <p14:tracePt t="33321" x="4165600" y="4845050"/>
          <p14:tracePt t="33338" x="4133850" y="4883150"/>
          <p14:tracePt t="33357" x="4070350" y="4921250"/>
          <p14:tracePt t="33371" x="3994150" y="4965700"/>
          <p14:tracePt t="33387" x="3905250" y="5010150"/>
          <p14:tracePt t="33404" x="3790950" y="5054600"/>
          <p14:tracePt t="33420" x="3676650" y="5099050"/>
          <p14:tracePt t="33437" x="3556000" y="5111750"/>
          <p14:tracePt t="33454" x="3460750" y="5111750"/>
          <p14:tracePt t="33471" x="3403600" y="5111750"/>
          <p14:tracePt t="33487" x="3314700" y="5092700"/>
          <p14:tracePt t="33504" x="3213100" y="5048250"/>
          <p14:tracePt t="33521" x="3130550" y="4997450"/>
          <p14:tracePt t="33537" x="2997200" y="4889500"/>
          <p14:tracePt t="33554" x="2971800" y="4851400"/>
          <p14:tracePt t="33571" x="2901950" y="4737100"/>
          <p14:tracePt t="33587" x="2819400" y="4565650"/>
          <p14:tracePt t="33604" x="2774950" y="4457700"/>
          <p14:tracePt t="33621" x="2743200" y="4381500"/>
          <p14:tracePt t="33637" x="2736850" y="4349750"/>
          <p14:tracePt t="33654" x="2724150" y="4235450"/>
          <p14:tracePt t="33671" x="2724150" y="4146550"/>
          <p14:tracePt t="33687" x="2749550" y="4019550"/>
          <p14:tracePt t="33704" x="2774950" y="3911600"/>
          <p14:tracePt t="33721" x="2806700" y="3822700"/>
          <p14:tracePt t="33738" x="2857500" y="3752850"/>
          <p14:tracePt t="33754" x="2914650" y="3689350"/>
          <p14:tracePt t="33771" x="2971800" y="3651250"/>
          <p14:tracePt t="33787" x="3067050" y="3594100"/>
          <p14:tracePt t="33804" x="3143250" y="3556000"/>
          <p14:tracePt t="33820" x="3244850" y="3517900"/>
          <p14:tracePt t="33837" x="3270250" y="3511550"/>
          <p14:tracePt t="33854" x="3295650" y="3511550"/>
          <p14:tracePt t="33870" x="3302000" y="3511550"/>
          <p14:tracePt t="33937" x="3308350" y="3511550"/>
          <p14:tracePt t="33944" x="3314700" y="3511550"/>
          <p14:tracePt t="33954" x="3321050" y="3511550"/>
          <p14:tracePt t="33970" x="3333750" y="3511550"/>
          <p14:tracePt t="33987" x="3346450" y="3511550"/>
          <p14:tracePt t="34004" x="3416300" y="3524250"/>
          <p14:tracePt t="34021" x="3575050" y="3575050"/>
          <p14:tracePt t="34037" x="3663950" y="3606800"/>
          <p14:tracePt t="34054" x="3816350" y="3638550"/>
          <p14:tracePt t="34071" x="4076700" y="3683000"/>
          <p14:tracePt t="34087" x="4235450" y="3714750"/>
          <p14:tracePt t="34104" x="4356100" y="3746500"/>
          <p14:tracePt t="34121" x="4476750" y="3771900"/>
          <p14:tracePt t="34137" x="4591050" y="3810000"/>
          <p14:tracePt t="34154" x="4692650" y="3835400"/>
          <p14:tracePt t="34172" x="4787900" y="3873500"/>
          <p14:tracePt t="34187" x="4826000" y="3879850"/>
          <p14:tracePt t="34204" x="4851400" y="3886200"/>
          <p14:tracePt t="34221" x="4876800" y="3898900"/>
          <p14:tracePt t="34227" x="4883150" y="3905250"/>
          <p14:tracePt t="34238" x="4902200" y="3905250"/>
          <p14:tracePt t="34254" x="4927600" y="3917950"/>
          <p14:tracePt t="34271" x="4984750" y="3930650"/>
          <p14:tracePt t="34287" x="5022850" y="3943350"/>
          <p14:tracePt t="34304" x="5092700" y="3975100"/>
          <p14:tracePt t="34321" x="5130800" y="3994150"/>
          <p14:tracePt t="34338" x="5187950" y="4032250"/>
          <p14:tracePt t="34356" x="5251450" y="4051300"/>
          <p14:tracePt t="34371" x="5276850" y="4064000"/>
          <p14:tracePt t="34387" x="5283200" y="4064000"/>
          <p14:tracePt t="34405" x="5283200" y="4070350"/>
          <p14:tracePt t="34421" x="5295900" y="4070350"/>
          <p14:tracePt t="34438" x="5295900" y="4083050"/>
          <p14:tracePt t="34454" x="5308600" y="4089400"/>
          <p14:tracePt t="34472" x="5321300" y="4102100"/>
          <p14:tracePt t="34504" x="5327650" y="4114800"/>
          <p14:tracePt t="34521" x="5334000" y="4121150"/>
          <p14:tracePt t="34538" x="5340350" y="4133850"/>
          <p14:tracePt t="34555" x="5346700" y="4152900"/>
          <p14:tracePt t="34571" x="5346700" y="4159250"/>
          <p14:tracePt t="34588" x="5346700" y="4178300"/>
          <p14:tracePt t="34605" x="5346700" y="4191000"/>
          <p14:tracePt t="34637" x="5346700" y="4222750"/>
          <p14:tracePt t="34654" x="5346700" y="4248150"/>
          <p14:tracePt t="34673" x="5340350" y="4305300"/>
          <p14:tracePt t="34687" x="5321300" y="4343400"/>
          <p14:tracePt t="34704" x="5308600" y="4400550"/>
          <p14:tracePt t="34709" x="5302250" y="4425950"/>
          <p14:tracePt t="34721" x="5295900" y="4445000"/>
          <p14:tracePt t="34737" x="5283200" y="4489450"/>
          <p14:tracePt t="34754" x="5257800" y="4540250"/>
          <p14:tracePt t="34771" x="5245100" y="4584700"/>
          <p14:tracePt t="34790" x="5200650" y="4673600"/>
          <p14:tracePt t="34804" x="5187950" y="4692650"/>
          <p14:tracePt t="34820" x="5156200" y="4743450"/>
          <p14:tracePt t="34837" x="5124450" y="4781550"/>
          <p14:tracePt t="34854" x="5105400" y="4806950"/>
          <p14:tracePt t="34871" x="5073650" y="4845050"/>
          <p14:tracePt t="34888" x="5048250" y="4857750"/>
          <p14:tracePt t="34903" x="4978400" y="4889500"/>
          <p14:tracePt t="34921" x="4921250" y="4921250"/>
          <p14:tracePt t="34937" x="4857750" y="4940300"/>
          <p14:tracePt t="34954" x="4794250" y="4959350"/>
          <p14:tracePt t="34971" x="4743450" y="4965700"/>
          <p14:tracePt t="34990" x="4705350" y="4965700"/>
          <p14:tracePt t="35004" x="4660900" y="4965700"/>
          <p14:tracePt t="35021" x="4603750" y="4965700"/>
          <p14:tracePt t="35037" x="4552950" y="4959350"/>
          <p14:tracePt t="35054" x="4476750" y="4927600"/>
          <p14:tracePt t="35071" x="4432300" y="4889500"/>
          <p14:tracePt t="35088" x="4387850" y="4857750"/>
          <p14:tracePt t="35106" x="4343400" y="4787900"/>
          <p14:tracePt t="35120" x="4324350" y="4743450"/>
          <p14:tracePt t="35137" x="4305300" y="4718050"/>
          <p14:tracePt t="35154" x="4286250" y="4673600"/>
          <p14:tracePt t="35170" x="4254500" y="4591050"/>
          <p14:tracePt t="35188" x="4241800" y="4502150"/>
          <p14:tracePt t="35204" x="4241800" y="4451350"/>
          <p14:tracePt t="35221" x="4241800" y="4406900"/>
          <p14:tracePt t="35237" x="4241800" y="4362450"/>
          <p14:tracePt t="35254" x="4241800" y="4324350"/>
          <p14:tracePt t="35270" x="4248150" y="4254500"/>
          <p14:tracePt t="35287" x="4260850" y="4216400"/>
          <p14:tracePt t="35304" x="4273550" y="4165600"/>
          <p14:tracePt t="35320" x="4305300" y="4089400"/>
          <p14:tracePt t="35337" x="4311650" y="4064000"/>
          <p14:tracePt t="35354" x="4343400" y="4013200"/>
          <p14:tracePt t="35371" x="4394200" y="3917950"/>
          <p14:tracePt t="35387" x="4425950" y="3879850"/>
          <p14:tracePt t="35404" x="4464050" y="3841750"/>
          <p14:tracePt t="35422" x="4489450" y="3816350"/>
          <p14:tracePt t="35437" x="4521200" y="3797300"/>
          <p14:tracePt t="35454" x="4552950" y="3778250"/>
          <p14:tracePt t="35471" x="4584700" y="3759200"/>
          <p14:tracePt t="35487" x="4629150" y="3740150"/>
          <p14:tracePt t="35504" x="4660900" y="3727450"/>
          <p14:tracePt t="35520" x="4699000" y="3721100"/>
          <p14:tracePt t="35537" x="4737100" y="3714750"/>
          <p14:tracePt t="35554" x="4775200" y="3708400"/>
          <p14:tracePt t="35571" x="4819650" y="3708400"/>
          <p14:tracePt t="35587" x="4889500" y="3708400"/>
          <p14:tracePt t="35607" x="4933950" y="3708400"/>
          <p14:tracePt t="35620" x="4965700" y="3714750"/>
          <p14:tracePt t="35637" x="5010150" y="3721100"/>
          <p14:tracePt t="35654" x="5086350" y="3740150"/>
          <p14:tracePt t="35670" x="5124450" y="3746500"/>
          <p14:tracePt t="35687" x="5156200" y="3759200"/>
          <p14:tracePt t="35704" x="5187950" y="3771900"/>
          <p14:tracePt t="35720" x="5219700" y="3784600"/>
          <p14:tracePt t="35737" x="5251450" y="3810000"/>
          <p14:tracePt t="35754" x="5289550" y="3829050"/>
          <p14:tracePt t="35770" x="5327650" y="3848100"/>
          <p14:tracePt t="35787" x="5365750" y="3873500"/>
          <p14:tracePt t="35805" x="5372100" y="3905250"/>
          <p14:tracePt t="35820" x="5403850" y="3930650"/>
          <p14:tracePt t="35837" x="5429250" y="3962400"/>
          <p14:tracePt t="35854" x="5454650" y="3994150"/>
          <p14:tracePt t="35870" x="5486400" y="4064000"/>
          <p14:tracePt t="35887" x="5511800" y="4114800"/>
          <p14:tracePt t="35904" x="5518150" y="4165600"/>
          <p14:tracePt t="35922" x="5543550" y="4254500"/>
          <p14:tracePt t="35937" x="5568950" y="4349750"/>
          <p14:tracePt t="35954" x="5575300" y="4419600"/>
          <p14:tracePt t="35970" x="5581650" y="4495800"/>
          <p14:tracePt t="35987" x="5581650" y="4552950"/>
          <p14:tracePt t="36004" x="5581650" y="4616450"/>
          <p14:tracePt t="36021" x="5575300" y="4667250"/>
          <p14:tracePt t="36037" x="5556250" y="4705350"/>
          <p14:tracePt t="36054" x="5537200" y="4743450"/>
          <p14:tracePt t="36071" x="5518150" y="4781550"/>
          <p14:tracePt t="36087" x="5480050" y="4832350"/>
          <p14:tracePt t="36104" x="5467350" y="4851400"/>
          <p14:tracePt t="36121" x="5435600" y="4883150"/>
          <p14:tracePt t="36137" x="5384800" y="4921250"/>
          <p14:tracePt t="36154" x="5346700" y="4953000"/>
          <p14:tracePt t="36171" x="5264150" y="4991100"/>
          <p14:tracePt t="36187" x="5245100" y="5003800"/>
          <p14:tracePt t="36204" x="5181600" y="5022850"/>
          <p14:tracePt t="36221" x="5143500" y="5041900"/>
          <p14:tracePt t="36236" x="5092700" y="5048250"/>
          <p14:tracePt t="36254" x="5048250" y="5054600"/>
          <p14:tracePt t="36270" x="4991100" y="5054600"/>
          <p14:tracePt t="36287" x="4946650" y="5054600"/>
          <p14:tracePt t="36304" x="4914900" y="5054600"/>
          <p14:tracePt t="36321" x="4876800" y="5054600"/>
          <p14:tracePt t="36337" x="4851400" y="5048250"/>
          <p14:tracePt t="36354" x="4819650" y="5029200"/>
          <p14:tracePt t="36371" x="4775200" y="5003800"/>
          <p14:tracePt t="36387" x="4762500" y="4991100"/>
          <p14:tracePt t="36404" x="4730750" y="4959350"/>
          <p14:tracePt t="36421" x="4679950" y="4908550"/>
          <p14:tracePt t="36437" x="4660900" y="4889500"/>
          <p14:tracePt t="36454" x="4641850" y="4857750"/>
          <p14:tracePt t="36471" x="4622800" y="4832350"/>
          <p14:tracePt t="36487" x="4603750" y="4800600"/>
          <p14:tracePt t="36504" x="4584700" y="4775200"/>
          <p14:tracePt t="36520" x="4578350" y="4737100"/>
          <p14:tracePt t="36537" x="4559300" y="4692650"/>
          <p14:tracePt t="36554" x="4559300" y="4660900"/>
          <p14:tracePt t="36571" x="4546600" y="4616450"/>
          <p14:tracePt t="36587" x="4546600" y="4603750"/>
          <p14:tracePt t="36604" x="4546600" y="4572000"/>
          <p14:tracePt t="36621" x="4546600" y="4533900"/>
          <p14:tracePt t="36637" x="4552950" y="4476750"/>
          <p14:tracePt t="36654" x="4559300" y="4432300"/>
          <p14:tracePt t="36670" x="4559300" y="4419600"/>
          <p14:tracePt t="36687" x="4584700" y="4356100"/>
          <p14:tracePt t="36704" x="4610100" y="4318000"/>
          <p14:tracePt t="36720" x="4635500" y="4279900"/>
          <p14:tracePt t="36737" x="4660900" y="4229100"/>
          <p14:tracePt t="36753" x="4686300" y="4197350"/>
          <p14:tracePt t="36770" x="4699000" y="4171950"/>
          <p14:tracePt t="36787" x="4724400" y="4140200"/>
          <p14:tracePt t="36804" x="4749800" y="4114800"/>
          <p14:tracePt t="36820" x="4768850" y="4089400"/>
          <p14:tracePt t="36837" x="4806950" y="4051300"/>
          <p14:tracePt t="36854" x="4864100" y="4013200"/>
          <p14:tracePt t="36870" x="4889500" y="4000500"/>
          <p14:tracePt t="36887" x="4927600" y="3981450"/>
          <p14:tracePt t="36904" x="4965700" y="3956050"/>
          <p14:tracePt t="36920" x="5035550" y="3924300"/>
          <p14:tracePt t="36937" x="5086350" y="3898900"/>
          <p14:tracePt t="36954" x="5111750" y="3879850"/>
          <p14:tracePt t="36970" x="5200650" y="3854450"/>
          <p14:tracePt t="36987" x="5245100" y="3835400"/>
          <p14:tracePt t="37004" x="5302250" y="3829050"/>
          <p14:tracePt t="37020" x="5346700" y="3829050"/>
          <p14:tracePt t="37037" x="5422900" y="3835400"/>
          <p14:tracePt t="37053" x="5543550" y="3867150"/>
          <p14:tracePt t="37070" x="5619750" y="3905250"/>
          <p14:tracePt t="37087" x="5676900" y="3930650"/>
          <p14:tracePt t="37104" x="5727700" y="3956050"/>
          <p14:tracePt t="37121" x="5803900" y="4013200"/>
          <p14:tracePt t="37137" x="5854700" y="4064000"/>
          <p14:tracePt t="37154" x="5873750" y="4076700"/>
          <p14:tracePt t="37170" x="5924550" y="4159250"/>
          <p14:tracePt t="37187" x="5962650" y="4210050"/>
          <p14:tracePt t="37203" x="5994400" y="4273550"/>
          <p14:tracePt t="37220" x="6007100" y="4305300"/>
          <p14:tracePt t="37237" x="6019800" y="4349750"/>
          <p14:tracePt t="37254" x="6026150" y="4381500"/>
          <p14:tracePt t="37270" x="6032500" y="4425950"/>
          <p14:tracePt t="37287" x="6045200" y="4464050"/>
          <p14:tracePt t="37304" x="6045200" y="4495800"/>
          <p14:tracePt t="37320" x="6045200" y="4533900"/>
          <p14:tracePt t="37337" x="6045200" y="4584700"/>
          <p14:tracePt t="37354" x="6045200" y="4597400"/>
          <p14:tracePt t="37371" x="6038850" y="4629150"/>
          <p14:tracePt t="37387" x="6032500" y="4648200"/>
          <p14:tracePt t="37403" x="6013450" y="4692650"/>
          <p14:tracePt t="37420" x="5994400" y="4718050"/>
          <p14:tracePt t="37437" x="5981700" y="4730750"/>
          <p14:tracePt t="37454" x="5956300" y="4756150"/>
          <p14:tracePt t="37470" x="5911850" y="4775200"/>
          <p14:tracePt t="37487" x="5886450" y="4794250"/>
          <p14:tracePt t="37503" x="5848350" y="4819650"/>
          <p14:tracePt t="37520" x="5822950" y="4832350"/>
          <p14:tracePt t="37537" x="5803900" y="4845050"/>
          <p14:tracePt t="37554" x="5772150" y="4857750"/>
          <p14:tracePt t="37570" x="5721350" y="4883150"/>
          <p14:tracePt t="37587" x="5683250" y="4895850"/>
          <p14:tracePt t="37604" x="5626100" y="4908550"/>
          <p14:tracePt t="37621" x="5537200" y="4927600"/>
          <p14:tracePt t="37637" x="5518150" y="4927600"/>
          <p14:tracePt t="37654" x="5448300" y="4933950"/>
          <p14:tracePt t="37671" x="5384800" y="4933950"/>
          <p14:tracePt t="37687" x="5327650" y="4933950"/>
          <p14:tracePt t="37704" x="5283200" y="4933950"/>
          <p14:tracePt t="37721" x="5232400" y="4933950"/>
          <p14:tracePt t="37737" x="5187950" y="4933950"/>
          <p14:tracePt t="37753" x="5130800" y="4933950"/>
          <p14:tracePt t="37770" x="5060950" y="4921250"/>
          <p14:tracePt t="37787" x="5022850" y="4902200"/>
          <p14:tracePt t="37803" x="4972050" y="4889500"/>
          <p14:tracePt t="37820" x="4927600" y="4870450"/>
          <p14:tracePt t="37837" x="4889500" y="4857750"/>
          <p14:tracePt t="37853" x="4864100" y="4845050"/>
          <p14:tracePt t="37870" x="4826000" y="4819650"/>
          <p14:tracePt t="37887" x="4794250" y="4800600"/>
          <p14:tracePt t="37904" x="4762500" y="4775200"/>
          <p14:tracePt t="37920" x="4756150" y="4768850"/>
          <p14:tracePt t="37937" x="4737100" y="4756150"/>
          <p14:tracePt t="37953" x="4711700" y="4724400"/>
          <p14:tracePt t="37970" x="4705350" y="4711700"/>
          <p14:tracePt t="37987" x="4692650" y="4699000"/>
          <p14:tracePt t="38003" x="4686300" y="4692650"/>
          <p14:tracePt t="38020" x="4673600" y="4673600"/>
          <p14:tracePt t="38037" x="4667250" y="4660900"/>
          <p14:tracePt t="38053" x="4667250" y="4648200"/>
          <p14:tracePt t="38070" x="4660900" y="4641850"/>
          <p14:tracePt t="38087" x="4660900" y="4629150"/>
          <p14:tracePt t="38104" x="4654550" y="4622800"/>
          <p14:tracePt t="38121" x="4654550" y="4610100"/>
          <p14:tracePt t="38154" x="4654550" y="4603750"/>
          <p14:tracePt t="38184" x="4654550" y="4597400"/>
          <p14:tracePt t="38465" x="4667250" y="4597400"/>
          <p14:tracePt t="38471" x="4699000" y="4591050"/>
          <p14:tracePt t="38486" x="4781550" y="4578350"/>
          <p14:tracePt t="38503" x="4933950" y="4572000"/>
          <p14:tracePt t="38520" x="5156200" y="4572000"/>
          <p14:tracePt t="38537" x="5441950" y="4572000"/>
          <p14:tracePt t="38553" x="5740400" y="4572000"/>
          <p14:tracePt t="38570" x="6032500" y="4572000"/>
          <p14:tracePt t="38587" x="6343650" y="4572000"/>
          <p14:tracePt t="38603" x="6604000" y="4572000"/>
          <p14:tracePt t="38621" x="6972300" y="4572000"/>
          <p14:tracePt t="38637" x="7073900" y="4572000"/>
          <p14:tracePt t="38653" x="7302500" y="4572000"/>
          <p14:tracePt t="38671" x="7651750" y="4572000"/>
          <p14:tracePt t="38687" x="7893050" y="4572000"/>
          <p14:tracePt t="38703" x="8108950" y="4572000"/>
          <p14:tracePt t="38720" x="8223250" y="4572000"/>
          <p14:tracePt t="38736" x="8559800" y="4572000"/>
          <p14:tracePt t="38753" x="8712200" y="4572000"/>
          <p14:tracePt t="38770" x="8877300" y="4572000"/>
          <p14:tracePt t="38787" x="9029700" y="4572000"/>
          <p14:tracePt t="38803" x="9150350" y="4572000"/>
          <p14:tracePt t="38820" x="9213850" y="4559300"/>
          <p14:tracePt t="38837" x="9232900" y="4552950"/>
          <p14:tracePt t="38870" x="9239250" y="4552950"/>
          <p14:tracePt t="38887" x="9245600" y="4552950"/>
          <p14:tracePt t="38903" x="9277350" y="4546600"/>
          <p14:tracePt t="38920" x="9296400" y="4546600"/>
          <p14:tracePt t="38937" x="9321800" y="4546600"/>
          <p14:tracePt t="38953" x="9334500" y="4546600"/>
          <p14:tracePt t="38970" x="9347200" y="4546600"/>
          <p14:tracePt t="38987" x="9366250" y="4546600"/>
          <p14:tracePt t="39004" x="9372600" y="4546600"/>
          <p14:tracePt t="39020" x="9398000" y="4552950"/>
          <p14:tracePt t="39037" x="9410700" y="4559300"/>
          <p14:tracePt t="39055" x="9417050" y="4559300"/>
          <p14:tracePt t="39070" x="9423400" y="4565650"/>
          <p14:tracePt t="39173" x="9423400" y="4572000"/>
          <p14:tracePt t="39186" x="9429750" y="4578350"/>
          <p14:tracePt t="39211" x="9429750" y="4584700"/>
          <p14:tracePt t="39238" x="9429750" y="4591050"/>
          <p14:tracePt t="39247" x="9429750" y="4603750"/>
          <p14:tracePt t="39261" x="9429750" y="4616450"/>
          <p14:tracePt t="39270" x="9429750" y="4622800"/>
          <p14:tracePt t="39302" x="9429750" y="4629150"/>
          <p14:tracePt t="39308" x="9429750" y="4635500"/>
          <p14:tracePt t="39320" x="9410700" y="4654550"/>
          <p14:tracePt t="39337" x="9398000" y="4673600"/>
          <p14:tracePt t="39354" x="9372600" y="4699000"/>
          <p14:tracePt t="39370" x="9347200" y="4711700"/>
          <p14:tracePt t="39387" x="9321800" y="4730750"/>
          <p14:tracePt t="39403" x="9251950" y="4768850"/>
          <p14:tracePt t="39420" x="9220200" y="4787900"/>
          <p14:tracePt t="39437" x="9163050" y="4806950"/>
          <p14:tracePt t="39453" x="9124950" y="4826000"/>
          <p14:tracePt t="39470" x="9080500" y="4845050"/>
          <p14:tracePt t="39487" x="9029700" y="4864100"/>
          <p14:tracePt t="39503" x="9017000" y="4870450"/>
          <p14:tracePt t="39520" x="8966200" y="4889500"/>
          <p14:tracePt t="39537" x="8883650" y="4902200"/>
          <p14:tracePt t="39555" x="8845550" y="4908550"/>
          <p14:tracePt t="39570" x="8794750" y="4914900"/>
          <p14:tracePt t="39587" x="8756650" y="4914900"/>
          <p14:tracePt t="39603" x="8724900" y="4914900"/>
          <p14:tracePt t="39620" x="8680450" y="4902200"/>
          <p14:tracePt t="39637" x="8648700" y="4889500"/>
          <p14:tracePt t="39653" x="8597900" y="4864100"/>
          <p14:tracePt t="39670" x="8547100" y="4832350"/>
          <p14:tracePt t="39686" x="8496300" y="4787900"/>
          <p14:tracePt t="39703" x="8477250" y="4762500"/>
          <p14:tracePt t="39721" x="8439150" y="4699000"/>
          <p14:tracePt t="39737" x="8420100" y="4667250"/>
          <p14:tracePt t="39756" x="8401050" y="4616450"/>
          <p14:tracePt t="39770" x="8375650" y="4552950"/>
          <p14:tracePt t="39787" x="8362950" y="4495800"/>
          <p14:tracePt t="39803" x="8356600" y="4438650"/>
          <p14:tracePt t="39820" x="8350250" y="4387850"/>
          <p14:tracePt t="39836" x="8343900" y="4343400"/>
          <p14:tracePt t="39853" x="8343900" y="4298950"/>
          <p14:tracePt t="39870" x="8343900" y="4260850"/>
          <p14:tracePt t="39886" x="8343900" y="4241800"/>
          <p14:tracePt t="39903" x="8343900" y="4210050"/>
          <p14:tracePt t="39920" x="8350250" y="4152900"/>
          <p14:tracePt t="39936" x="8369300" y="4108450"/>
          <p14:tracePt t="39953" x="8388350" y="4070350"/>
          <p14:tracePt t="39970" x="8413750" y="4025900"/>
          <p14:tracePt t="39987" x="8426450" y="4006850"/>
          <p14:tracePt t="40003" x="8451850" y="3981450"/>
          <p14:tracePt t="40020" x="8496300" y="3930650"/>
          <p14:tracePt t="40037" x="8528050" y="3905250"/>
          <p14:tracePt t="40056" x="8559800" y="3886200"/>
          <p14:tracePt t="40071" x="8591550" y="3860800"/>
          <p14:tracePt t="40087" x="8616950" y="3841750"/>
          <p14:tracePt t="40103" x="8642350" y="3822700"/>
          <p14:tracePt t="40120" x="8674100" y="3810000"/>
          <p14:tracePt t="40137" x="8699500" y="3790950"/>
          <p14:tracePt t="40154" x="8737600" y="3771900"/>
          <p14:tracePt t="40171" x="8788400" y="3740150"/>
          <p14:tracePt t="40186" x="8801100" y="3740150"/>
          <p14:tracePt t="40203" x="8832850" y="3721100"/>
          <p14:tracePt t="40205" x="8839200" y="3721100"/>
          <p14:tracePt t="40220" x="8858250" y="3714750"/>
          <p14:tracePt t="40237" x="8902700" y="3702050"/>
          <p14:tracePt t="40255" x="8928100" y="3702050"/>
          <p14:tracePt t="40270" x="8947150" y="3702050"/>
          <p14:tracePt t="40287" x="8985250" y="3702050"/>
          <p14:tracePt t="40303" x="9017000" y="3702050"/>
          <p14:tracePt t="40320" x="9061450" y="3702050"/>
          <p14:tracePt t="40336" x="9105900" y="3714750"/>
          <p14:tracePt t="40353" x="9144000" y="3733800"/>
          <p14:tracePt t="40371" x="9188450" y="3759200"/>
          <p14:tracePt t="40386" x="9220200" y="3784600"/>
          <p14:tracePt t="40403" x="9264650" y="3816350"/>
          <p14:tracePt t="40420" x="9283700" y="3841750"/>
          <p14:tracePt t="40437" x="9340850" y="3917950"/>
          <p14:tracePt t="40453" x="9359900" y="3949700"/>
          <p14:tracePt t="40470" x="9366250" y="3962400"/>
          <p14:tracePt t="40487" x="9385300" y="3994150"/>
          <p14:tracePt t="40503" x="9404350" y="4064000"/>
          <p14:tracePt t="40520" x="9410700" y="4102100"/>
          <p14:tracePt t="40536" x="9410700" y="4133850"/>
          <p14:tracePt t="40553" x="9417050" y="4184650"/>
          <p14:tracePt t="40570" x="9417050" y="4241800"/>
          <p14:tracePt t="40587" x="9423400" y="4305300"/>
          <p14:tracePt t="40603" x="9423400" y="4356100"/>
          <p14:tracePt t="40620" x="9423400" y="4406900"/>
          <p14:tracePt t="40637" x="9423400" y="4457700"/>
          <p14:tracePt t="40655" x="9410700" y="4521200"/>
          <p14:tracePt t="40670" x="9404350" y="4552950"/>
          <p14:tracePt t="40686" x="9391650" y="4597400"/>
          <p14:tracePt t="40703" x="9366250" y="4648200"/>
          <p14:tracePt t="40706" x="9359900" y="4667250"/>
          <p14:tracePt t="40720" x="9353550" y="4679950"/>
          <p14:tracePt t="40736" x="9296400" y="4737100"/>
          <p14:tracePt t="40753" x="9258300" y="4775200"/>
          <p14:tracePt t="40770" x="9232900" y="4800600"/>
          <p14:tracePt t="40787" x="9213850" y="4819650"/>
          <p14:tracePt t="40803" x="9163050" y="4851400"/>
          <p14:tracePt t="40819" x="9124950" y="4870450"/>
          <p14:tracePt t="40836" x="9093200" y="4889500"/>
          <p14:tracePt t="40853" x="9067800" y="4895850"/>
          <p14:tracePt t="40870" x="9042400" y="4902200"/>
          <p14:tracePt t="40887" x="9010650" y="4902200"/>
          <p14:tracePt t="40903" x="8978900" y="4902200"/>
          <p14:tracePt t="40920" x="8953500" y="4908550"/>
          <p14:tracePt t="40936" x="8915400" y="4908550"/>
          <p14:tracePt t="40953" x="8870950" y="4908550"/>
          <p14:tracePt t="40970" x="8813800" y="4908550"/>
          <p14:tracePt t="40986" x="8788400" y="4908550"/>
          <p14:tracePt t="41003" x="8750300" y="4889500"/>
          <p14:tracePt t="41020" x="8693150" y="4870450"/>
          <p14:tracePt t="41037" x="8661400" y="4864100"/>
          <p14:tracePt t="41053" x="8636000" y="4851400"/>
          <p14:tracePt t="41070" x="8629650" y="4845050"/>
          <p14:tracePt t="41087" x="8578850" y="4826000"/>
          <p14:tracePt t="41103" x="8553450" y="4813300"/>
          <p14:tracePt t="41120" x="8521700" y="4800600"/>
          <p14:tracePt t="41136" x="8509000" y="4787900"/>
          <p14:tracePt t="41153" x="8483600" y="4768850"/>
          <p14:tracePt t="41170" x="8477250" y="4762500"/>
          <p14:tracePt t="41188" x="8470900" y="4756150"/>
          <p14:tracePt t="41203" x="8464550" y="4749800"/>
          <p14:tracePt t="41220" x="8464550" y="4743450"/>
          <p14:tracePt t="41237" x="8458200" y="4730750"/>
          <p14:tracePt t="41951" x="8470900" y="4730750"/>
          <p14:tracePt t="41960" x="8477250" y="4730750"/>
          <p14:tracePt t="41969" x="8496300" y="4730750"/>
          <p14:tracePt t="41986" x="8534400" y="4737100"/>
          <p14:tracePt t="42003" x="8636000" y="4762500"/>
          <p14:tracePt t="42020" x="8731250" y="4775200"/>
          <p14:tracePt t="42036" x="8851900" y="4787900"/>
          <p14:tracePt t="42053" x="8991600" y="4794250"/>
          <p14:tracePt t="42071" x="9118600" y="4794250"/>
          <p14:tracePt t="42087" x="9245600" y="4800600"/>
          <p14:tracePt t="42103" x="9359900" y="4800600"/>
          <p14:tracePt t="42119" x="9461500" y="4800600"/>
          <p14:tracePt t="42136" x="9556750" y="4806950"/>
          <p14:tracePt t="42153" x="9652000" y="4813300"/>
          <p14:tracePt t="42170" x="9753600" y="4813300"/>
          <p14:tracePt t="42189" x="9842500" y="4819650"/>
          <p14:tracePt t="42203" x="9937750" y="4819650"/>
          <p14:tracePt t="42207" x="9975850" y="4832350"/>
          <p14:tracePt t="42220" x="10020300" y="4838700"/>
          <p14:tracePt t="42237" x="10090150" y="4845050"/>
          <p14:tracePt t="42253" x="10128250" y="4851400"/>
          <p14:tracePt t="42270" x="10134600" y="4851400"/>
          <p14:tracePt t="42287" x="10191750" y="4851400"/>
          <p14:tracePt t="42304" x="10248900" y="48641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図 4">
            <a:extLst>
              <a:ext uri="{FF2B5EF4-FFF2-40B4-BE49-F238E27FC236}">
                <a16:creationId xmlns:a16="http://schemas.microsoft.com/office/drawing/2014/main" id="{FBD48836-5AB7-4CB7-830D-25C2F2415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4899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図 6">
            <a:extLst>
              <a:ext uri="{FF2B5EF4-FFF2-40B4-BE49-F238E27FC236}">
                <a16:creationId xmlns:a16="http://schemas.microsoft.com/office/drawing/2014/main" id="{68080732-6C23-4A4E-B7D7-5549567D9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863" y="50800"/>
            <a:ext cx="4222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6D8DABCF-C1E4-4FD4-8740-AB17E4EAB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012B9A3F-FB1C-4D40-BCC8-373A13DDA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98664554-932E-4C53-BBEB-D27169F653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83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88" x="8458200" y="4305300"/>
          <p14:tracePt t="719" x="8458200" y="4279900"/>
          <p14:tracePt t="726" x="8458200" y="4260850"/>
          <p14:tracePt t="736" x="8458200" y="4241800"/>
          <p14:tracePt t="748" x="8458200" y="4203700"/>
          <p14:tracePt t="762" x="8458200" y="4184650"/>
          <p14:tracePt t="779" x="8458200" y="4146550"/>
          <p14:tracePt t="796" x="8458200" y="4133850"/>
          <p14:tracePt t="813" x="8458200" y="4095750"/>
          <p14:tracePt t="830" x="8458200" y="4025900"/>
          <p14:tracePt t="846" x="8432800" y="3949700"/>
          <p14:tracePt t="862" x="8401050" y="3867150"/>
          <p14:tracePt t="879" x="8375650" y="3816350"/>
          <p14:tracePt t="895" x="8267700" y="3632200"/>
          <p14:tracePt t="912" x="8102600" y="3435350"/>
          <p14:tracePt t="929" x="7893050" y="3213100"/>
          <p14:tracePt t="946" x="7575550" y="2952750"/>
          <p14:tracePt t="962" x="7194550" y="2698750"/>
          <p14:tracePt t="980" x="6673850" y="2400300"/>
          <p14:tracePt t="996" x="6521450" y="2317750"/>
          <p14:tracePt t="1012" x="6210300" y="2178050"/>
          <p14:tracePt t="1030" x="5702300" y="2019300"/>
          <p14:tracePt t="1047" x="5295900" y="1930400"/>
          <p14:tracePt t="1064" x="4972050" y="1905000"/>
          <p14:tracePt t="1079" x="4851400" y="1905000"/>
          <p14:tracePt t="1096" x="4552950" y="1905000"/>
          <p14:tracePt t="1112" x="4413250" y="1930400"/>
          <p14:tracePt t="1129" x="4273550" y="1968500"/>
          <p14:tracePt t="1146" x="4152900" y="1993900"/>
          <p14:tracePt t="1162" x="4051300" y="2012950"/>
          <p14:tracePt t="1180" x="3943350" y="2032000"/>
          <p14:tracePt t="1196" x="3816350" y="2038350"/>
          <p14:tracePt t="1213" x="3683000" y="2038350"/>
          <p14:tracePt t="1229" x="3556000" y="2038350"/>
          <p14:tracePt t="1246" x="3467100" y="2038350"/>
          <p14:tracePt t="1262" x="3416300" y="2032000"/>
          <p14:tracePt t="1264" x="3365500" y="2019300"/>
          <p14:tracePt t="1279" x="3346450" y="2012950"/>
          <p14:tracePt t="1296" x="3321050" y="2000250"/>
          <p14:tracePt t="1312" x="3282950" y="1981200"/>
          <p14:tracePt t="1329" x="3155950" y="1911350"/>
          <p14:tracePt t="1346" x="3086100" y="1873250"/>
          <p14:tracePt t="1362" x="3060700" y="1860550"/>
          <p14:tracePt t="1380" x="3048000" y="1854200"/>
          <p14:tracePt t="1406" x="3041650" y="1854200"/>
          <p14:tracePt t="1422" x="3041650" y="1847850"/>
          <p14:tracePt t="1429" x="3041650" y="1841500"/>
          <p14:tracePt t="1446" x="3035300" y="1835150"/>
          <p14:tracePt t="1463" x="3035300" y="1828800"/>
          <p14:tracePt t="1479" x="3035300" y="1822450"/>
          <p14:tracePt t="1495" x="3035300" y="1816100"/>
          <p14:tracePt t="1512" x="3035300" y="1803400"/>
          <p14:tracePt t="1529" x="3035300" y="1790700"/>
          <p14:tracePt t="1547" x="3035300" y="1784350"/>
          <p14:tracePt t="1563" x="3035300" y="1778000"/>
          <p14:tracePt t="1580" x="3041650" y="1771650"/>
          <p14:tracePt t="1596" x="3054350" y="1758950"/>
          <p14:tracePt t="1612" x="3060700" y="1746250"/>
          <p14:tracePt t="1629" x="3079750" y="1733550"/>
          <p14:tracePt t="1647" x="3098800" y="1720850"/>
          <p14:tracePt t="1662" x="3111500" y="1708150"/>
          <p14:tracePt t="1666" x="3117850" y="1695450"/>
          <p14:tracePt t="1688" x="3124200" y="1689100"/>
          <p14:tracePt t="1704" x="3130550" y="1676400"/>
          <p14:tracePt t="1719" x="3136900" y="1676400"/>
          <p14:tracePt t="1734" x="3136900" y="1670050"/>
          <p14:tracePt t="1748" x="3149600" y="1663700"/>
          <p14:tracePt t="1762" x="3155950" y="1657350"/>
          <p14:tracePt t="1779" x="3162300" y="1651000"/>
          <p14:tracePt t="1796" x="3162300" y="1644650"/>
          <p14:tracePt t="1812" x="3168650" y="1644650"/>
          <p14:tracePt t="1829" x="3175000" y="1631950"/>
          <p14:tracePt t="1862" x="3181350" y="1625600"/>
          <p14:tracePt t="1878" x="3187700" y="1619250"/>
          <p14:tracePt t="1972" x="3194050" y="1619250"/>
          <p14:tracePt t="1975" x="3200400" y="1619250"/>
          <p14:tracePt t="1993" x="3206750" y="1619250"/>
          <p14:tracePt t="2025" x="3213100" y="1619250"/>
          <p14:tracePt t="2152" x="3225800" y="1619250"/>
          <p14:tracePt t="2444" x="3225800" y="1625600"/>
          <p14:tracePt t="2454" x="3225800" y="1638300"/>
          <p14:tracePt t="2462" x="3225800" y="1657350"/>
          <p14:tracePt t="2480" x="3225800" y="1682750"/>
          <p14:tracePt t="2495" x="3225800" y="1720850"/>
          <p14:tracePt t="2512" x="3225800" y="1752600"/>
          <p14:tracePt t="2529" x="3219450" y="1784350"/>
          <p14:tracePt t="2546" x="3213100" y="1816100"/>
          <p14:tracePt t="2562" x="3206750" y="1841500"/>
          <p14:tracePt t="2581" x="3200400" y="1885950"/>
          <p14:tracePt t="2595" x="3187700" y="1943100"/>
          <p14:tracePt t="2612" x="3181350" y="1968500"/>
          <p14:tracePt t="2630" x="3149600" y="2051050"/>
          <p14:tracePt t="2646" x="3130550" y="2089150"/>
          <p14:tracePt t="2662" x="3117850" y="2120900"/>
          <p14:tracePt t="2680" x="3105150" y="2127250"/>
          <p14:tracePt t="2698" x="3098800" y="2146300"/>
          <p14:tracePt t="2712" x="3086100" y="2165350"/>
          <p14:tracePt t="2729" x="3067050" y="2178050"/>
          <p14:tracePt t="2746" x="3035300" y="2203450"/>
          <p14:tracePt t="2762" x="2965450" y="2247900"/>
          <p14:tracePt t="2779" x="2927350" y="2279650"/>
          <p14:tracePt t="2796" x="2882900" y="2305050"/>
          <p14:tracePt t="2812" x="2857500" y="2311400"/>
          <p14:tracePt t="2829" x="2851150" y="2311400"/>
          <p14:tracePt t="2846" x="2825750" y="2317750"/>
          <p14:tracePt t="2862" x="2768600" y="2343150"/>
          <p14:tracePt t="2879" x="2686050" y="2355850"/>
          <p14:tracePt t="2895" x="2616200" y="2362200"/>
          <p14:tracePt t="2912" x="2571750" y="2362200"/>
          <p14:tracePt t="2929" x="2514600" y="2362200"/>
          <p14:tracePt t="2946" x="2457450" y="2362200"/>
          <p14:tracePt t="2962" x="2381250" y="2355850"/>
          <p14:tracePt t="2979" x="2317750" y="2336800"/>
          <p14:tracePt t="2996" x="2254250" y="2317750"/>
          <p14:tracePt t="3012" x="2197100" y="2298700"/>
          <p14:tracePt t="3029" x="2146300" y="2266950"/>
          <p14:tracePt t="3046" x="2070100" y="2216150"/>
          <p14:tracePt t="3062" x="2057400" y="2203450"/>
          <p14:tracePt t="3079" x="2019300" y="2178050"/>
          <p14:tracePt t="3095" x="1962150" y="2120900"/>
          <p14:tracePt t="3112" x="1924050" y="2070100"/>
          <p14:tracePt t="3128" x="1892300" y="2019300"/>
          <p14:tracePt t="3145" x="1879600" y="1987550"/>
          <p14:tracePt t="3162" x="1854200" y="1930400"/>
          <p14:tracePt t="3179" x="1847850" y="1885950"/>
          <p14:tracePt t="3195" x="1841500" y="1847850"/>
          <p14:tracePt t="3212" x="1841500" y="1803400"/>
          <p14:tracePt t="3229" x="1841500" y="1733550"/>
          <p14:tracePt t="3245" x="1847850" y="1689100"/>
          <p14:tracePt t="3262" x="1873250" y="1631950"/>
          <p14:tracePt t="3279" x="1905000" y="1581150"/>
          <p14:tracePt t="3296" x="1955800" y="1517650"/>
          <p14:tracePt t="3301" x="1974850" y="1498600"/>
          <p14:tracePt t="3311" x="1987550" y="1473200"/>
          <p14:tracePt t="3328" x="2063750" y="1416050"/>
          <p14:tracePt t="3345" x="2076450" y="1403350"/>
          <p14:tracePt t="3362" x="2139950" y="1365250"/>
          <p14:tracePt t="3378" x="2197100" y="1346200"/>
          <p14:tracePt t="3395" x="2273300" y="1295400"/>
          <p14:tracePt t="3412" x="2343150" y="1270000"/>
          <p14:tracePt t="3429" x="2400300" y="1250950"/>
          <p14:tracePt t="3445" x="2457450" y="1244600"/>
          <p14:tracePt t="3462" x="2508250" y="1244600"/>
          <p14:tracePt t="3479" x="2597150" y="1244600"/>
          <p14:tracePt t="3496" x="2667000" y="1244600"/>
          <p14:tracePt t="3512" x="2743200" y="1270000"/>
          <p14:tracePt t="3529" x="2800350" y="1314450"/>
          <p14:tracePt t="3546" x="2832100" y="1352550"/>
          <p14:tracePt t="3562" x="2882900" y="1409700"/>
          <p14:tracePt t="3579" x="2940050" y="1485900"/>
          <p14:tracePt t="3595" x="2971800" y="1543050"/>
          <p14:tracePt t="3611" x="2984500" y="1581150"/>
          <p14:tracePt t="3628" x="2984500" y="1593850"/>
          <p14:tracePt t="3645" x="2990850" y="1638300"/>
          <p14:tracePt t="3662" x="2990850" y="1701800"/>
          <p14:tracePt t="3679" x="2990850" y="1739900"/>
          <p14:tracePt t="3695" x="2990850" y="1803400"/>
          <p14:tracePt t="3712" x="2978150" y="1854200"/>
          <p14:tracePt t="3729" x="2965450" y="1911350"/>
          <p14:tracePt t="3745" x="2946400" y="1993900"/>
          <p14:tracePt t="3762" x="2927350" y="2063750"/>
          <p14:tracePt t="3779" x="2901950" y="2127250"/>
          <p14:tracePt t="3796" x="2863850" y="2190750"/>
          <p14:tracePt t="3812" x="2832100" y="2228850"/>
          <p14:tracePt t="3829" x="2794000" y="2260600"/>
          <p14:tracePt t="3846" x="2787650" y="2266950"/>
          <p14:tracePt t="3862" x="2749550" y="2286000"/>
          <p14:tracePt t="3878" x="2698750" y="2311400"/>
          <p14:tracePt t="3895" x="2597150" y="2362200"/>
          <p14:tracePt t="3912" x="2533650" y="2393950"/>
          <p14:tracePt t="3928" x="2495550" y="2406650"/>
          <p14:tracePt t="3945" x="2400300" y="2425700"/>
          <p14:tracePt t="3962" x="2349500" y="2432050"/>
          <p14:tracePt t="3979" x="2279650" y="2438400"/>
          <p14:tracePt t="3996" x="2228850" y="2438400"/>
          <p14:tracePt t="4012" x="2165350" y="2438400"/>
          <p14:tracePt t="4029" x="2108200" y="2432050"/>
          <p14:tracePt t="4046" x="2044700" y="2419350"/>
          <p14:tracePt t="4062" x="2000250" y="2406650"/>
          <p14:tracePt t="4079" x="1949450" y="2374900"/>
          <p14:tracePt t="4096" x="1860550" y="2317750"/>
          <p14:tracePt t="4112" x="1790700" y="2273300"/>
          <p14:tracePt t="4129" x="1765300" y="2260600"/>
          <p14:tracePt t="4146" x="1720850" y="2216150"/>
          <p14:tracePt t="4162" x="1682750" y="2159000"/>
          <p14:tracePt t="4179" x="1651000" y="2095500"/>
          <p14:tracePt t="4195" x="1638300" y="2025650"/>
          <p14:tracePt t="4212" x="1625600" y="1949450"/>
          <p14:tracePt t="4229" x="1619250" y="1911350"/>
          <p14:tracePt t="4245" x="1612900" y="1854200"/>
          <p14:tracePt t="4262" x="1612900" y="1809750"/>
          <p14:tracePt t="4279" x="1612900" y="1758950"/>
          <p14:tracePt t="4295" x="1612900" y="1720850"/>
          <p14:tracePt t="4312" x="1625600" y="1663700"/>
          <p14:tracePt t="4329" x="1644650" y="1606550"/>
          <p14:tracePt t="4345" x="1663700" y="1536700"/>
          <p14:tracePt t="4362" x="1689100" y="1492250"/>
          <p14:tracePt t="4378" x="1733550" y="1403350"/>
          <p14:tracePt t="4395" x="1758950" y="1358900"/>
          <p14:tracePt t="4412" x="1778000" y="1327150"/>
          <p14:tracePt t="4429" x="1803400" y="1301750"/>
          <p14:tracePt t="4445" x="1847850" y="1250950"/>
          <p14:tracePt t="4462" x="1879600" y="1231900"/>
          <p14:tracePt t="4479" x="1911350" y="1212850"/>
          <p14:tracePt t="4496" x="1930400" y="1200150"/>
          <p14:tracePt t="4512" x="1993900" y="1168400"/>
          <p14:tracePt t="4529" x="2038350" y="1155700"/>
          <p14:tracePt t="4545" x="2076450" y="1149350"/>
          <p14:tracePt t="4562" x="2146300" y="1136650"/>
          <p14:tracePt t="4579" x="2203450" y="1130300"/>
          <p14:tracePt t="4596" x="2305050" y="1123950"/>
          <p14:tracePt t="4612" x="2413000" y="1123950"/>
          <p14:tracePt t="4629" x="2463800" y="1123950"/>
          <p14:tracePt t="4645" x="2546350" y="1136650"/>
          <p14:tracePt t="4662" x="2654300" y="1162050"/>
          <p14:tracePt t="4679" x="2705100" y="1168400"/>
          <p14:tracePt t="4695" x="2743200" y="1187450"/>
          <p14:tracePt t="4712" x="2755900" y="1193800"/>
          <p14:tracePt t="4728" x="2813050" y="1231900"/>
          <p14:tracePt t="4745" x="2844800" y="1250950"/>
          <p14:tracePt t="4761" x="2863850" y="1276350"/>
          <p14:tracePt t="4779" x="2889250" y="1308100"/>
          <p14:tracePt t="4795" x="2914650" y="1333500"/>
          <p14:tracePt t="4812" x="2946400" y="1371600"/>
          <p14:tracePt t="4828" x="2959100" y="1403350"/>
          <p14:tracePt t="4845" x="2971800" y="1435100"/>
          <p14:tracePt t="4861" x="2984500" y="1460500"/>
          <p14:tracePt t="4878" x="2990850" y="1492250"/>
          <p14:tracePt t="4895" x="2990850" y="1536700"/>
          <p14:tracePt t="4912" x="2990850" y="1549400"/>
          <p14:tracePt t="4928" x="2990850" y="1581150"/>
          <p14:tracePt t="4945" x="2990850" y="1631950"/>
          <p14:tracePt t="4962" x="2990850" y="1663700"/>
          <p14:tracePt t="4979" x="2990850" y="1695450"/>
          <p14:tracePt t="4996" x="2990850" y="1714500"/>
          <p14:tracePt t="5012" x="2990850" y="1733550"/>
          <p14:tracePt t="5028" x="2990850" y="1746250"/>
          <p14:tracePt t="5045" x="2984500" y="1765300"/>
          <p14:tracePt t="5062" x="2978150" y="1784350"/>
          <p14:tracePt t="5079" x="2965450" y="1803400"/>
          <p14:tracePt t="5095" x="2952750" y="1835150"/>
          <p14:tracePt t="5112" x="2946400" y="1847850"/>
          <p14:tracePt t="5128" x="2927350" y="1873250"/>
          <p14:tracePt t="5146" x="2901950" y="1905000"/>
          <p14:tracePt t="5162" x="2889250" y="1924050"/>
          <p14:tracePt t="5179" x="2863850" y="1943100"/>
          <p14:tracePt t="5183" x="2832100" y="1962150"/>
          <p14:tracePt t="5195" x="2819400" y="1974850"/>
          <p14:tracePt t="5212" x="2787650" y="1993900"/>
          <p14:tracePt t="5228" x="2762250" y="2012950"/>
          <p14:tracePt t="5246" x="2730500" y="2025650"/>
          <p14:tracePt t="5262" x="2717800" y="2032000"/>
          <p14:tracePt t="5279" x="2711450" y="2032000"/>
          <p14:tracePt t="5577" x="2711450" y="2025650"/>
          <p14:tracePt t="5586" x="2711450" y="2019300"/>
          <p14:tracePt t="5595" x="2717800" y="2000250"/>
          <p14:tracePt t="5612" x="2736850" y="1974850"/>
          <p14:tracePt t="5628" x="2870200" y="1879600"/>
          <p14:tracePt t="5645" x="3041650" y="1803400"/>
          <p14:tracePt t="5662" x="3130550" y="1784350"/>
          <p14:tracePt t="5678" x="3492500" y="1657350"/>
          <p14:tracePt t="5695" x="3841750" y="1543050"/>
          <p14:tracePt t="5712" x="4089400" y="1466850"/>
          <p14:tracePt t="5728" x="4464050" y="1384300"/>
          <p14:tracePt t="5745" x="4927600" y="1257300"/>
          <p14:tracePt t="5762" x="5314950" y="1174750"/>
          <p14:tracePt t="5779" x="5645150" y="1085850"/>
          <p14:tracePt t="5795" x="5873750" y="1009650"/>
          <p14:tracePt t="5812" x="6007100" y="952500"/>
          <p14:tracePt t="5829" x="6102350" y="908050"/>
          <p14:tracePt t="5846" x="6197600" y="863600"/>
          <p14:tracePt t="5862" x="6216650" y="850900"/>
          <p14:tracePt t="5878" x="6242050" y="844550"/>
          <p14:tracePt t="5895" x="6286500" y="819150"/>
          <p14:tracePt t="5911" x="6324600" y="812800"/>
          <p14:tracePt t="5928" x="6381750" y="793750"/>
          <p14:tracePt t="5945" x="6432550" y="781050"/>
          <p14:tracePt t="5961" x="6572250" y="755650"/>
          <p14:tracePt t="5978" x="6667500" y="723900"/>
          <p14:tracePt t="5995" x="6769100" y="679450"/>
          <p14:tracePt t="6012" x="6838950" y="641350"/>
          <p14:tracePt t="6028" x="6902450" y="596900"/>
          <p14:tracePt t="6045" x="6965950" y="558800"/>
          <p14:tracePt t="6062" x="6997700" y="539750"/>
          <p14:tracePt t="6078" x="7042150" y="520700"/>
          <p14:tracePt t="6095" x="7067550" y="508000"/>
          <p14:tracePt t="6112" x="7099300" y="482600"/>
          <p14:tracePt t="6128" x="7112000" y="476250"/>
          <p14:tracePt t="6145" x="7124700" y="463550"/>
          <p14:tracePt t="6162" x="7150100" y="444500"/>
          <p14:tracePt t="6178" x="7175500" y="431800"/>
          <p14:tracePt t="6195" x="7207250" y="412750"/>
          <p14:tracePt t="6212" x="7219950" y="400050"/>
          <p14:tracePt t="6228" x="7226300" y="400050"/>
          <p14:tracePt t="6245" x="7232650" y="387350"/>
          <p14:tracePt t="6264" x="7239000" y="387350"/>
          <p14:tracePt t="6278" x="7239000" y="381000"/>
          <p14:tracePt t="6357" x="7232650" y="381000"/>
          <p14:tracePt t="6370" x="7226300" y="387350"/>
          <p14:tracePt t="6381" x="7213600" y="400050"/>
          <p14:tracePt t="6391" x="7207250" y="400050"/>
          <p14:tracePt t="6396" x="7194550" y="412750"/>
          <p14:tracePt t="6411" x="7175500" y="425450"/>
          <p14:tracePt t="6428" x="7162800" y="431800"/>
          <p14:tracePt t="6446" x="7073900" y="495300"/>
          <p14:tracePt t="6461" x="7004050" y="539750"/>
          <p14:tracePt t="6478" x="6927850" y="571500"/>
          <p14:tracePt t="6495" x="6858000" y="609600"/>
          <p14:tracePt t="6512" x="6781800" y="641350"/>
          <p14:tracePt t="6528" x="6705600" y="673100"/>
          <p14:tracePt t="6545" x="6642100" y="692150"/>
          <p14:tracePt t="6562" x="6572250" y="711200"/>
          <p14:tracePt t="6578" x="6489700" y="736600"/>
          <p14:tracePt t="6595" x="6419850" y="749300"/>
          <p14:tracePt t="6612" x="6330950" y="762000"/>
          <p14:tracePt t="6628" x="6299200" y="762000"/>
          <p14:tracePt t="6645" x="6254750" y="762000"/>
          <p14:tracePt t="6662" x="6197600" y="755650"/>
          <p14:tracePt t="6678" x="6159500" y="742950"/>
          <p14:tracePt t="6695" x="6127750" y="723900"/>
          <p14:tracePt t="6712" x="6108700" y="704850"/>
          <p14:tracePt t="6728" x="6076950" y="673100"/>
          <p14:tracePt t="6745" x="6064250" y="635000"/>
          <p14:tracePt t="6761" x="6045200" y="596900"/>
          <p14:tracePt t="6778" x="6026150" y="546100"/>
          <p14:tracePt t="6795" x="6026150" y="501650"/>
          <p14:tracePt t="6812" x="6026150" y="457200"/>
          <p14:tracePt t="6829" x="6026150" y="406400"/>
          <p14:tracePt t="6845" x="6032500" y="355600"/>
          <p14:tracePt t="6862" x="6051550" y="304800"/>
          <p14:tracePt t="6878" x="6076950" y="247650"/>
          <p14:tracePt t="6894" x="6121400" y="190500"/>
          <p14:tracePt t="6911" x="6134100" y="177800"/>
          <p14:tracePt t="6928" x="6191250" y="120650"/>
          <p14:tracePt t="6944" x="6273800" y="57150"/>
          <p14:tracePt t="6961" x="6330950" y="6350"/>
          <p14:tracePt t="6978" x="6413500" y="0"/>
          <p14:tracePt t="6996" x="6477000" y="0"/>
          <p14:tracePt t="7012" x="6540500" y="0"/>
          <p14:tracePt t="7028" x="6578600" y="0"/>
          <p14:tracePt t="7045" x="6648450" y="0"/>
          <p14:tracePt t="7062" x="6692900" y="0"/>
          <p14:tracePt t="7078" x="6750050" y="0"/>
          <p14:tracePt t="7095" x="6807200" y="0"/>
          <p14:tracePt t="7112" x="6883400" y="0"/>
          <p14:tracePt t="7128" x="6978650" y="38100"/>
          <p14:tracePt t="7146" x="7004050" y="50800"/>
          <p14:tracePt t="7161" x="7054850" y="82550"/>
          <p14:tracePt t="7178" x="7112000" y="133350"/>
          <p14:tracePt t="7180" x="7150100" y="171450"/>
          <p14:tracePt t="7195" x="7200900" y="228600"/>
          <p14:tracePt t="7211" x="7258050" y="298450"/>
          <p14:tracePt t="7229" x="7270750" y="330200"/>
          <p14:tracePt t="7245" x="7308850" y="412750"/>
          <p14:tracePt t="7262" x="7315200" y="457200"/>
          <p14:tracePt t="7278" x="7315200" y="488950"/>
          <p14:tracePt t="7295" x="7315200" y="520700"/>
          <p14:tracePt t="7312" x="7315200" y="539750"/>
          <p14:tracePt t="7330" x="7315200" y="565150"/>
          <p14:tracePt t="7345" x="7308850" y="565150"/>
          <p14:tracePt t="7362" x="7308850" y="571500"/>
          <p14:tracePt t="7712" x="7315200" y="584200"/>
          <p14:tracePt t="7720" x="7327900" y="596900"/>
          <p14:tracePt t="7732" x="7353300" y="615950"/>
          <p14:tracePt t="7745" x="7397750" y="679450"/>
          <p14:tracePt t="7763" x="7435850" y="762000"/>
          <p14:tracePt t="7778" x="7467600" y="876300"/>
          <p14:tracePt t="7795" x="7493000" y="1104900"/>
          <p14:tracePt t="7812" x="7493000" y="1384300"/>
          <p14:tracePt t="7828" x="7493000" y="1746250"/>
          <p14:tracePt t="7845" x="7518400" y="2038350"/>
          <p14:tracePt t="7861" x="7562850" y="2317750"/>
          <p14:tracePt t="7878" x="7581900" y="2533650"/>
          <p14:tracePt t="7894" x="7588250" y="2705100"/>
          <p14:tracePt t="7912" x="7607300" y="2901950"/>
          <p14:tracePt t="7928" x="7613650" y="2978150"/>
          <p14:tracePt t="7947" x="7620000" y="3124200"/>
          <p14:tracePt t="7961" x="7620000" y="3194050"/>
          <p14:tracePt t="7978" x="7626350" y="3232150"/>
          <p14:tracePt t="7995" x="7639050" y="3276600"/>
          <p14:tracePt t="8012" x="7664450" y="3340100"/>
          <p14:tracePt t="8028" x="7683500" y="3371850"/>
          <p14:tracePt t="8045" x="7689850" y="3390900"/>
          <p14:tracePt t="8062" x="7696200" y="3397250"/>
          <p14:tracePt t="8124" x="7696200" y="3384550"/>
          <p14:tracePt t="8134" x="7696200" y="3346450"/>
          <p14:tracePt t="8139" x="7696200" y="3314700"/>
          <p14:tracePt t="8149" x="7696200" y="3263900"/>
          <p14:tracePt t="8161" x="7683500" y="3238500"/>
          <p14:tracePt t="8178" x="7664450" y="3162300"/>
          <p14:tracePt t="8393" x="7664450" y="3206750"/>
          <p14:tracePt t="8396" x="7664450" y="3238500"/>
          <p14:tracePt t="8408" x="7664450" y="3282950"/>
          <p14:tracePt t="8413" x="7664450" y="3302000"/>
          <p14:tracePt t="8427" x="7670800" y="3308350"/>
          <p14:tracePt t="8445" x="7670800" y="3314700"/>
          <p14:tracePt t="8489" x="7658100" y="3314700"/>
          <p14:tracePt t="8495" x="7639050" y="3321050"/>
          <p14:tracePt t="8505" x="7626350" y="3327400"/>
          <p14:tracePt t="8511" x="7607300" y="3333750"/>
          <p14:tracePt t="8528" x="7600950" y="3333750"/>
          <p14:tracePt t="8545" x="7594600" y="3333750"/>
          <p14:tracePt t="8561" x="7588250" y="3340100"/>
          <p14:tracePt t="8578" x="7581900" y="3340100"/>
          <p14:tracePt t="8594" x="7575550" y="3346450"/>
          <p14:tracePt t="8611" x="7575550" y="3352800"/>
          <p14:tracePt t="8628" x="7569200" y="3359150"/>
          <p14:tracePt t="8644" x="7569200" y="3365500"/>
          <p14:tracePt t="8662" x="7569200" y="3371850"/>
          <p14:tracePt t="8665" x="7562850" y="3378200"/>
          <p14:tracePt t="8678" x="7562850" y="3384550"/>
          <p14:tracePt t="8695" x="7556500" y="3409950"/>
          <p14:tracePt t="8712" x="7550150" y="3448050"/>
          <p14:tracePt t="8728" x="7531100" y="3511550"/>
          <p14:tracePt t="8745" x="7505700" y="3568700"/>
          <p14:tracePt t="8763" x="7480300" y="3644900"/>
          <p14:tracePt t="8778" x="7454900" y="3746500"/>
          <p14:tracePt t="8795" x="7435850" y="3848100"/>
          <p14:tracePt t="8811" x="7410450" y="3949700"/>
          <p14:tracePt t="8828" x="7372350" y="4083050"/>
          <p14:tracePt t="8846" x="7315200" y="4235450"/>
          <p14:tracePt t="8862" x="7302500" y="4267200"/>
          <p14:tracePt t="8877" x="7283450" y="4337050"/>
          <p14:tracePt t="8894" x="7245350" y="4387850"/>
          <p14:tracePt t="8911" x="7219950" y="4425950"/>
          <p14:tracePt t="8927" x="7194550" y="4445000"/>
          <p14:tracePt t="8944" x="7181850" y="4445000"/>
          <p14:tracePt t="8961" x="7143750" y="4464050"/>
          <p14:tracePt t="8977" x="7131050" y="4470400"/>
          <p14:tracePt t="8994" x="7118350" y="4470400"/>
          <p14:tracePt t="9011" x="7099300" y="4476750"/>
          <p14:tracePt t="9027" x="7080250" y="4476750"/>
          <p14:tracePt t="9044" x="7048500" y="4476750"/>
          <p14:tracePt t="9061" x="7029450" y="4476750"/>
          <p14:tracePt t="9077" x="6985000" y="4464050"/>
          <p14:tracePt t="9094" x="6946900" y="4445000"/>
          <p14:tracePt t="9111" x="6896100" y="4432300"/>
          <p14:tracePt t="9127" x="6864350" y="4413250"/>
          <p14:tracePt t="9144" x="6813550" y="4394200"/>
          <p14:tracePt t="9161" x="6775450" y="4375150"/>
          <p14:tracePt t="9177" x="6737350" y="4349750"/>
          <p14:tracePt t="9180" x="6724650" y="4343400"/>
          <p14:tracePt t="9194" x="6705600" y="4330700"/>
          <p14:tracePt t="9211" x="6654800" y="4292600"/>
          <p14:tracePt t="9227" x="6623050" y="4260850"/>
          <p14:tracePt t="9244" x="6610350" y="4254500"/>
          <p14:tracePt t="9261" x="6578600" y="4210050"/>
          <p14:tracePt t="9277" x="6565900" y="4178300"/>
          <p14:tracePt t="9294" x="6553200" y="4133850"/>
          <p14:tracePt t="9311" x="6534150" y="4083050"/>
          <p14:tracePt t="9327" x="6515100" y="4006850"/>
          <p14:tracePt t="9344" x="6496050" y="3962400"/>
          <p14:tracePt t="9361" x="6496050" y="3924300"/>
          <p14:tracePt t="9377" x="6496050" y="3886200"/>
          <p14:tracePt t="9395" x="6496050" y="3848100"/>
          <p14:tracePt t="9411" x="6534150" y="3784600"/>
          <p14:tracePt t="9427" x="6565900" y="3740150"/>
          <p14:tracePt t="9444" x="6591300" y="3721100"/>
          <p14:tracePt t="9461" x="6648450" y="3651250"/>
          <p14:tracePt t="9477" x="6718300" y="3575050"/>
          <p14:tracePt t="9494" x="6769100" y="3517900"/>
          <p14:tracePt t="9511" x="6838950" y="3448050"/>
          <p14:tracePt t="9527" x="6889750" y="3403600"/>
          <p14:tracePt t="9544" x="6940550" y="3365500"/>
          <p14:tracePt t="9561" x="7010400" y="3327400"/>
          <p14:tracePt t="9577" x="7092950" y="3282950"/>
          <p14:tracePt t="9595" x="7162800" y="3251200"/>
          <p14:tracePt t="9611" x="7232650" y="3219450"/>
          <p14:tracePt t="9627" x="7308850" y="3181350"/>
          <p14:tracePt t="9644" x="7385050" y="3149600"/>
          <p14:tracePt t="9661" x="7442200" y="3124200"/>
          <p14:tracePt t="9677" x="7486650" y="3111500"/>
          <p14:tracePt t="9680" x="7518400" y="3105150"/>
          <p14:tracePt t="9694" x="7550150" y="3092450"/>
          <p14:tracePt t="9711" x="7778750" y="3073400"/>
          <p14:tracePt t="9727" x="7823200" y="3073400"/>
          <p14:tracePt t="9744" x="7931150" y="3073400"/>
          <p14:tracePt t="9761" x="8083550" y="3073400"/>
          <p14:tracePt t="9777" x="8197850" y="3086100"/>
          <p14:tracePt t="9794" x="8312150" y="3111500"/>
          <p14:tracePt t="9811" x="8382000" y="3130550"/>
          <p14:tracePt t="9827" x="8534400" y="3194050"/>
          <p14:tracePt t="9844" x="8597900" y="3219450"/>
          <p14:tracePt t="9861" x="8642350" y="3251200"/>
          <p14:tracePt t="9877" x="8680450" y="3282950"/>
          <p14:tracePt t="9894" x="8731250" y="3327400"/>
          <p14:tracePt t="9912" x="8801100" y="3384550"/>
          <p14:tracePt t="9927" x="8826500" y="3403600"/>
          <p14:tracePt t="9944" x="8864600" y="3429000"/>
          <p14:tracePt t="9961" x="8883650" y="3460750"/>
          <p14:tracePt t="9977" x="8909050" y="3486150"/>
          <p14:tracePt t="9994" x="8921750" y="3511550"/>
          <p14:tracePt t="10011" x="8934450" y="3530600"/>
          <p14:tracePt t="10027" x="8940800" y="3549650"/>
          <p14:tracePt t="10044" x="8953500" y="3575050"/>
          <p14:tracePt t="10061" x="8959850" y="3600450"/>
          <p14:tracePt t="10077" x="8959850" y="3613150"/>
          <p14:tracePt t="10094" x="8959850" y="3632200"/>
          <p14:tracePt t="10111" x="8959850" y="3644900"/>
          <p14:tracePt t="10127" x="8959850" y="3657600"/>
          <p14:tracePt t="10144" x="8959850" y="3670300"/>
          <p14:tracePt t="10161" x="8959850" y="3689350"/>
          <p14:tracePt t="10177" x="8959850" y="3702050"/>
          <p14:tracePt t="10194" x="8959850" y="3708400"/>
          <p14:tracePt t="10211" x="8959850" y="3721100"/>
          <p14:tracePt t="10227" x="8959850" y="3727450"/>
          <p14:tracePt t="10428" x="8959850" y="3733800"/>
          <p14:tracePt t="10437" x="8953500" y="3733800"/>
          <p14:tracePt t="10447" x="8953500" y="3746500"/>
          <p14:tracePt t="10461" x="8953500" y="3759200"/>
          <p14:tracePt t="10477" x="8940800" y="3790950"/>
          <p14:tracePt t="10494" x="8928100" y="3816350"/>
          <p14:tracePt t="10511" x="8921750" y="3841750"/>
          <p14:tracePt t="10527" x="8909050" y="3867150"/>
          <p14:tracePt t="10544" x="8890000" y="3892550"/>
          <p14:tracePt t="10561" x="8870950" y="3917950"/>
          <p14:tracePt t="10577" x="8851900" y="3943350"/>
          <p14:tracePt t="10594" x="8826500" y="3968750"/>
          <p14:tracePt t="10611" x="8788400" y="3994150"/>
          <p14:tracePt t="10627" x="8737600" y="4025900"/>
          <p14:tracePt t="10644" x="8699500" y="4051300"/>
          <p14:tracePt t="10661" x="8629650" y="4095750"/>
          <p14:tracePt t="10677" x="8566150" y="4127500"/>
          <p14:tracePt t="10679" x="8509000" y="4146550"/>
          <p14:tracePt t="10694" x="8445500" y="4178300"/>
          <p14:tracePt t="10711" x="8350250" y="4216400"/>
          <p14:tracePt t="10727" x="8324850" y="4222750"/>
          <p14:tracePt t="10744" x="8261350" y="4241800"/>
          <p14:tracePt t="10761" x="8147050" y="4267200"/>
          <p14:tracePt t="10777" x="8070850" y="4273550"/>
          <p14:tracePt t="10794" x="8026400" y="4273550"/>
          <p14:tracePt t="10811" x="7950200" y="4273550"/>
          <p14:tracePt t="10827" x="7880350" y="4273550"/>
          <p14:tracePt t="10844" x="7791450" y="4260850"/>
          <p14:tracePt t="10861" x="7721600" y="4235450"/>
          <p14:tracePt t="10877" x="7626350" y="4210050"/>
          <p14:tracePt t="10894" x="7543800" y="4191000"/>
          <p14:tracePt t="10911" x="7448550" y="4152900"/>
          <p14:tracePt t="10927" x="7429500" y="4140200"/>
          <p14:tracePt t="10944" x="7397750" y="4114800"/>
          <p14:tracePt t="10961" x="7372350" y="4083050"/>
          <p14:tracePt t="10977" x="7340600" y="4032250"/>
          <p14:tracePt t="10994" x="7321550" y="4006850"/>
          <p14:tracePt t="11010" x="7321550" y="3987800"/>
          <p14:tracePt t="11027" x="7308850" y="3943350"/>
          <p14:tracePt t="11044" x="7302500" y="3898900"/>
          <p14:tracePt t="11061" x="7302500" y="3860800"/>
          <p14:tracePt t="11077" x="7302500" y="3829050"/>
          <p14:tracePt t="11094" x="7302500" y="3784600"/>
          <p14:tracePt t="11111" x="7302500" y="3727450"/>
          <p14:tracePt t="11127" x="7302500" y="3676650"/>
          <p14:tracePt t="11144" x="7315200" y="3625850"/>
          <p14:tracePt t="11160" x="7334250" y="3587750"/>
          <p14:tracePt t="11177" x="7366000" y="3536950"/>
          <p14:tracePt t="11194" x="7410450" y="3492500"/>
          <p14:tracePt t="11210" x="7442200" y="3467100"/>
          <p14:tracePt t="11227" x="7531100" y="3403600"/>
          <p14:tracePt t="11244" x="7626350" y="3352800"/>
          <p14:tracePt t="11261" x="7721600" y="3289300"/>
          <p14:tracePt t="11277" x="7785100" y="3251200"/>
          <p14:tracePt t="11294" x="7829550" y="3225800"/>
          <p14:tracePt t="11311" x="7886700" y="3200400"/>
          <p14:tracePt t="11327" x="7956550" y="3175000"/>
          <p14:tracePt t="11344" x="8020050" y="3149600"/>
          <p14:tracePt t="11361" x="8108950" y="3130550"/>
          <p14:tracePt t="11377" x="8185150" y="3117850"/>
          <p14:tracePt t="11394" x="8242300" y="3111500"/>
          <p14:tracePt t="11411" x="8331200" y="3092450"/>
          <p14:tracePt t="11427" x="8394700" y="3086100"/>
          <p14:tracePt t="11444" x="8445500" y="3086100"/>
          <p14:tracePt t="11461" x="8483600" y="3079750"/>
          <p14:tracePt t="11477" x="8553450" y="3079750"/>
          <p14:tracePt t="11494" x="8578850" y="3086100"/>
          <p14:tracePt t="11510" x="8655050" y="3105150"/>
          <p14:tracePt t="11527" x="8750300" y="3130550"/>
          <p14:tracePt t="11544" x="8826500" y="3162300"/>
          <p14:tracePt t="11561" x="8877300" y="3187700"/>
          <p14:tracePt t="11577" x="8928100" y="3219450"/>
          <p14:tracePt t="11594" x="8959850" y="3244850"/>
          <p14:tracePt t="11611" x="8985250" y="3270250"/>
          <p14:tracePt t="11627" x="9010650" y="3295650"/>
          <p14:tracePt t="11644" x="9042400" y="3340100"/>
          <p14:tracePt t="11660" x="9055100" y="3365500"/>
          <p14:tracePt t="11677" x="9074150" y="3390900"/>
          <p14:tracePt t="11679" x="9074150" y="3422650"/>
          <p14:tracePt t="11694" x="9086850" y="3441700"/>
          <p14:tracePt t="11710" x="9093200" y="3473450"/>
          <p14:tracePt t="11727" x="9099550" y="3524250"/>
          <p14:tracePt t="11744" x="9099550" y="3549650"/>
          <p14:tracePt t="11760" x="9099550" y="3587750"/>
          <p14:tracePt t="11777" x="9099550" y="3670300"/>
          <p14:tracePt t="11794" x="9086850" y="3702050"/>
          <p14:tracePt t="11810" x="9080500" y="3727450"/>
          <p14:tracePt t="11827" x="9067800" y="3765550"/>
          <p14:tracePt t="11844" x="9042400" y="3816350"/>
          <p14:tracePt t="11860" x="9017000" y="3873500"/>
          <p14:tracePt t="11877" x="8997950" y="3924300"/>
          <p14:tracePt t="11894" x="8966200" y="3981450"/>
          <p14:tracePt t="11910" x="8934450" y="4019550"/>
          <p14:tracePt t="11927" x="8896350" y="4070350"/>
          <p14:tracePt t="11944" x="8826500" y="4121150"/>
          <p14:tracePt t="11960" x="8807450" y="4140200"/>
          <p14:tracePt t="11977" x="8750300" y="4171950"/>
          <p14:tracePt t="11994" x="8693150" y="4216400"/>
          <p14:tracePt t="12010" x="8623300" y="4254500"/>
          <p14:tracePt t="12027" x="8515350" y="4305300"/>
          <p14:tracePt t="12044" x="8439150" y="4343400"/>
          <p14:tracePt t="12060" x="8375650" y="4356100"/>
          <p14:tracePt t="12077" x="8235950" y="4375150"/>
          <p14:tracePt t="12094" x="8128000" y="4375150"/>
          <p14:tracePt t="12110" x="8045450" y="4375150"/>
          <p14:tracePt t="12127" x="7924800" y="4375150"/>
          <p14:tracePt t="12144" x="7816850" y="4356100"/>
          <p14:tracePt t="12160" x="7708900" y="4337050"/>
          <p14:tracePt t="12177" x="7607300" y="4311650"/>
          <p14:tracePt t="12194" x="7493000" y="4267200"/>
          <p14:tracePt t="12210" x="7410450" y="4235450"/>
          <p14:tracePt t="12227" x="7308850" y="4178300"/>
          <p14:tracePt t="12244" x="7245350" y="4133850"/>
          <p14:tracePt t="12260" x="7226300" y="4127500"/>
          <p14:tracePt t="12277" x="7162800" y="4064000"/>
          <p14:tracePt t="12294" x="7131050" y="4025900"/>
          <p14:tracePt t="12310" x="7099300" y="3981450"/>
          <p14:tracePt t="12327" x="7086600" y="3943350"/>
          <p14:tracePt t="12344" x="7067550" y="3892550"/>
          <p14:tracePt t="12360" x="7061200" y="3854450"/>
          <p14:tracePt t="12377" x="7054850" y="3810000"/>
          <p14:tracePt t="12394" x="7054850" y="3759200"/>
          <p14:tracePt t="12410" x="7054850" y="3721100"/>
          <p14:tracePt t="12427" x="7054850" y="3651250"/>
          <p14:tracePt t="12444" x="7067550" y="3606800"/>
          <p14:tracePt t="12460" x="7092950" y="3568700"/>
          <p14:tracePt t="12477" x="7124700" y="3511550"/>
          <p14:tracePt t="12494" x="7162800" y="3467100"/>
          <p14:tracePt t="12510" x="7175500" y="3448050"/>
          <p14:tracePt t="12527" x="7200900" y="3422650"/>
          <p14:tracePt t="12544" x="7258050" y="3371850"/>
          <p14:tracePt t="12560" x="7302500" y="3327400"/>
          <p14:tracePt t="12577" x="7346950" y="3295650"/>
          <p14:tracePt t="12594" x="7391400" y="3270250"/>
          <p14:tracePt t="12610" x="7442200" y="3244850"/>
          <p14:tracePt t="12627" x="7505700" y="3219450"/>
          <p14:tracePt t="12644" x="7562850" y="3194050"/>
          <p14:tracePt t="12660" x="7620000" y="3168650"/>
          <p14:tracePt t="12677" x="7696200" y="3143250"/>
          <p14:tracePt t="12694" x="7804150" y="3111500"/>
          <p14:tracePt t="12710" x="7842250" y="3098800"/>
          <p14:tracePt t="12727" x="7924800" y="3086100"/>
          <p14:tracePt t="12744" x="8007350" y="3086100"/>
          <p14:tracePt t="12760" x="8159750" y="3086100"/>
          <p14:tracePt t="12777" x="8248650" y="3086100"/>
          <p14:tracePt t="12794" x="8293100" y="3086100"/>
          <p14:tracePt t="12810" x="8382000" y="3098800"/>
          <p14:tracePt t="12827" x="8458200" y="3105150"/>
          <p14:tracePt t="12844" x="8515350" y="3124200"/>
          <p14:tracePt t="12860" x="8591550" y="3149600"/>
          <p14:tracePt t="12877" x="8661400" y="3168650"/>
          <p14:tracePt t="12894" x="8750300" y="3200400"/>
          <p14:tracePt t="12910" x="8851900" y="3244850"/>
          <p14:tracePt t="12927" x="8909050" y="3289300"/>
          <p14:tracePt t="12944" x="8966200" y="3352800"/>
          <p14:tracePt t="12960" x="9023350" y="3416300"/>
          <p14:tracePt t="12977" x="9105900" y="3543300"/>
          <p14:tracePt t="12994" x="9156700" y="3613150"/>
          <p14:tracePt t="13010" x="9163050" y="3632200"/>
          <p14:tracePt t="13027" x="9175750" y="3721100"/>
          <p14:tracePt t="13044" x="9182100" y="3778250"/>
          <p14:tracePt t="13060" x="9182100" y="3854450"/>
          <p14:tracePt t="13077" x="9182100" y="3924300"/>
          <p14:tracePt t="13094" x="9182100" y="4006850"/>
          <p14:tracePt t="13110" x="9182100" y="4076700"/>
          <p14:tracePt t="13127" x="9156700" y="4159250"/>
          <p14:tracePt t="13144" x="9137650" y="4229100"/>
          <p14:tracePt t="13160" x="9093200" y="4311650"/>
          <p14:tracePt t="13177" x="9042400" y="4387850"/>
          <p14:tracePt t="13179" x="9017000" y="4419600"/>
          <p14:tracePt t="13194" x="9004300" y="4451350"/>
          <p14:tracePt t="13210" x="8947150" y="4521200"/>
          <p14:tracePt t="13227" x="8890000" y="4565650"/>
          <p14:tracePt t="13244" x="8832850" y="4629150"/>
          <p14:tracePt t="13260" x="8750300" y="4679950"/>
          <p14:tracePt t="13277" x="8629650" y="4768850"/>
          <p14:tracePt t="13294" x="8591550" y="4787900"/>
          <p14:tracePt t="13310" x="8515350" y="4832350"/>
          <p14:tracePt t="13327" x="8420100" y="4870450"/>
          <p14:tracePt t="13344" x="8331200" y="4889500"/>
          <p14:tracePt t="13360" x="8235950" y="4908550"/>
          <p14:tracePt t="13377" x="8108950" y="4933950"/>
          <p14:tracePt t="13393" x="7994650" y="4953000"/>
          <p14:tracePt t="13410" x="7874000" y="4965700"/>
          <p14:tracePt t="13427" x="7772400" y="4972050"/>
          <p14:tracePt t="13443" x="7683500" y="4978400"/>
          <p14:tracePt t="13460" x="7600950" y="4978400"/>
          <p14:tracePt t="13477" x="7442200" y="4978400"/>
          <p14:tracePt t="13494" x="7378700" y="4978400"/>
          <p14:tracePt t="13510" x="7232650" y="4953000"/>
          <p14:tracePt t="13527" x="7118350" y="4921250"/>
          <p14:tracePt t="13543" x="6985000" y="4864100"/>
          <p14:tracePt t="13560" x="6908800" y="4819650"/>
          <p14:tracePt t="13577" x="6832600" y="4762500"/>
          <p14:tracePt t="13594" x="6769100" y="4679950"/>
          <p14:tracePt t="13610" x="6711950" y="4622800"/>
          <p14:tracePt t="13627" x="6673850" y="4559300"/>
          <p14:tracePt t="13644" x="6648450" y="4508500"/>
          <p14:tracePt t="13660" x="6616700" y="4451350"/>
          <p14:tracePt t="13677" x="6591300" y="4368800"/>
          <p14:tracePt t="13679" x="6591300" y="4337050"/>
          <p14:tracePt t="13694" x="6578600" y="4305300"/>
          <p14:tracePt t="13710" x="6578600" y="4254500"/>
          <p14:tracePt t="13727" x="6565900" y="4197350"/>
          <p14:tracePt t="13744" x="6559550" y="4146550"/>
          <p14:tracePt t="13760" x="6553200" y="4076700"/>
          <p14:tracePt t="13777" x="6553200" y="3994150"/>
          <p14:tracePt t="13794" x="6553200" y="3981450"/>
          <p14:tracePt t="13810" x="6553200" y="3937000"/>
          <p14:tracePt t="13827" x="6559550" y="3873500"/>
          <p14:tracePt t="13844" x="6565900" y="3835400"/>
          <p14:tracePt t="13860" x="6578600" y="3810000"/>
          <p14:tracePt t="13877" x="6591300" y="3759200"/>
          <p14:tracePt t="13894" x="6604000" y="3733800"/>
          <p14:tracePt t="13910" x="6616700" y="3702050"/>
          <p14:tracePt t="13927" x="6648450" y="3670300"/>
          <p14:tracePt t="13944" x="6667500" y="3638550"/>
          <p14:tracePt t="13960" x="6699250" y="3613150"/>
          <p14:tracePt t="13977" x="6737350" y="3575050"/>
          <p14:tracePt t="13994" x="6762750" y="3549650"/>
          <p14:tracePt t="14010" x="6788150" y="3517900"/>
          <p14:tracePt t="14027" x="6832600" y="3479800"/>
          <p14:tracePt t="14043" x="6864350" y="3448050"/>
          <p14:tracePt t="14060" x="6908800" y="3416300"/>
          <p14:tracePt t="14077" x="6927850" y="3403600"/>
          <p14:tracePt t="14093" x="7010400" y="3346450"/>
          <p14:tracePt t="14110" x="7048500" y="3327400"/>
          <p14:tracePt t="14127" x="7099300" y="3308350"/>
          <p14:tracePt t="14143" x="7213600" y="3270250"/>
          <p14:tracePt t="14160" x="7308850" y="3257550"/>
          <p14:tracePt t="14177" x="7423150" y="3232150"/>
          <p14:tracePt t="14193" x="7531100" y="3213100"/>
          <p14:tracePt t="14210" x="7620000" y="3200400"/>
          <p14:tracePt t="14227" x="7715250" y="3181350"/>
          <p14:tracePt t="14243" x="7823200" y="3175000"/>
          <p14:tracePt t="14261" x="7943850" y="3175000"/>
          <p14:tracePt t="14277" x="8070850" y="3175000"/>
          <p14:tracePt t="14293" x="8267700" y="3187700"/>
          <p14:tracePt t="14310" x="8343900" y="3213100"/>
          <p14:tracePt t="14327" x="8394700" y="3232150"/>
          <p14:tracePt t="14343" x="8489950" y="3276600"/>
          <p14:tracePt t="14360" x="8578850" y="3327400"/>
          <p14:tracePt t="14377" x="8655050" y="3384550"/>
          <p14:tracePt t="14393" x="8737600" y="3441700"/>
          <p14:tracePt t="14410" x="8782050" y="3486150"/>
          <p14:tracePt t="14427" x="8820150" y="3536950"/>
          <p14:tracePt t="14443" x="8851900" y="3587750"/>
          <p14:tracePt t="14460" x="8883650" y="3663950"/>
          <p14:tracePt t="14477" x="8902700" y="3727450"/>
          <p14:tracePt t="14493" x="8909050" y="3797300"/>
          <p14:tracePt t="14510" x="8915400" y="3892550"/>
          <p14:tracePt t="14527" x="8915400" y="4000500"/>
          <p14:tracePt t="14543" x="8915400" y="4089400"/>
          <p14:tracePt t="14560" x="8915400" y="4184650"/>
          <p14:tracePt t="14577" x="8915400" y="4260850"/>
          <p14:tracePt t="14593" x="8896350" y="4330700"/>
          <p14:tracePt t="14610" x="8883650" y="4362450"/>
          <p14:tracePt t="14627" x="8832850" y="4483100"/>
          <p14:tracePt t="14644" x="8794750" y="4565650"/>
          <p14:tracePt t="14660" x="8750300" y="4648200"/>
          <p14:tracePt t="14677" x="8712200" y="4724400"/>
          <p14:tracePt t="14693" x="8667750" y="4781550"/>
          <p14:tracePt t="14710" x="8636000" y="4826000"/>
          <p14:tracePt t="14727" x="8578850" y="4870450"/>
          <p14:tracePt t="14743" x="8534400" y="4908550"/>
          <p14:tracePt t="14760" x="8458200" y="4953000"/>
          <p14:tracePt t="14778" x="8350250" y="5010150"/>
          <p14:tracePt t="14793" x="8261350" y="5054600"/>
          <p14:tracePt t="14810" x="8223250" y="5067300"/>
          <p14:tracePt t="14827" x="8096250" y="5124450"/>
          <p14:tracePt t="14843" x="8020050" y="5149850"/>
          <p14:tracePt t="14860" x="7918450" y="5162550"/>
          <p14:tracePt t="14877" x="7823200" y="5175250"/>
          <p14:tracePt t="14893" x="7689850" y="5175250"/>
          <p14:tracePt t="14910" x="7562850" y="5156200"/>
          <p14:tracePt t="14927" x="7385050" y="5118100"/>
          <p14:tracePt t="14943" x="7258050" y="5086350"/>
          <p14:tracePt t="14960" x="7112000" y="5035550"/>
          <p14:tracePt t="14977" x="7010400" y="4997450"/>
          <p14:tracePt t="14993" x="6896100" y="4940300"/>
          <p14:tracePt t="15010" x="6794500" y="4883150"/>
          <p14:tracePt t="15027" x="6661150" y="4806950"/>
          <p14:tracePt t="15043" x="6565900" y="4737100"/>
          <p14:tracePt t="15060" x="6445250" y="4648200"/>
          <p14:tracePt t="15077" x="6369050" y="4578350"/>
          <p14:tracePt t="15093" x="6350000" y="4552950"/>
          <p14:tracePt t="15110" x="6299200" y="4476750"/>
          <p14:tracePt t="15127" x="6242050" y="4368800"/>
          <p14:tracePt t="15143" x="6210300" y="4298950"/>
          <p14:tracePt t="15160" x="6191250" y="4222750"/>
          <p14:tracePt t="15177" x="6178550" y="4152900"/>
          <p14:tracePt t="15193" x="6172200" y="4070350"/>
          <p14:tracePt t="15211" x="6172200" y="3981450"/>
          <p14:tracePt t="15227" x="6172200" y="3879850"/>
          <p14:tracePt t="15243" x="6172200" y="3784600"/>
          <p14:tracePt t="15260" x="6178550" y="3676650"/>
          <p14:tracePt t="15277" x="6197600" y="3587750"/>
          <p14:tracePt t="15293" x="6229350" y="3467100"/>
          <p14:tracePt t="15310" x="6242050" y="3441700"/>
          <p14:tracePt t="15327" x="6292850" y="3327400"/>
          <p14:tracePt t="15343" x="6330950" y="3263900"/>
          <p14:tracePt t="15360" x="6394450" y="3168650"/>
          <p14:tracePt t="15377" x="6451600" y="3092450"/>
          <p14:tracePt t="15393" x="6508750" y="3022600"/>
          <p14:tracePt t="15411" x="6559550" y="2971800"/>
          <p14:tracePt t="15427" x="6629400" y="2889250"/>
          <p14:tracePt t="15443" x="6692900" y="2832100"/>
          <p14:tracePt t="15460" x="6756400" y="2794000"/>
          <p14:tracePt t="15477" x="6819900" y="2749550"/>
          <p14:tracePt t="15493" x="6896100" y="2705100"/>
          <p14:tracePt t="15510" x="6959600" y="2673350"/>
          <p14:tracePt t="15527" x="7048500" y="2635250"/>
          <p14:tracePt t="15543" x="7169150" y="2597150"/>
          <p14:tracePt t="15560" x="7258050" y="2584450"/>
          <p14:tracePt t="15577" x="7308850" y="2584450"/>
          <p14:tracePt t="15593" x="7410450" y="2578100"/>
          <p14:tracePt t="15610" x="7550150" y="2578100"/>
          <p14:tracePt t="15627" x="7658100" y="2578100"/>
          <p14:tracePt t="15643" x="7759700" y="2578100"/>
          <p14:tracePt t="15660" x="7899400" y="2603500"/>
          <p14:tracePt t="15677" x="8020050" y="2628900"/>
          <p14:tracePt t="15693" x="8121650" y="2660650"/>
          <p14:tracePt t="15710" x="8191500" y="2686050"/>
          <p14:tracePt t="15727" x="8267700" y="2730500"/>
          <p14:tracePt t="15743" x="8331200" y="2774950"/>
          <p14:tracePt t="15760" x="8420100" y="2838450"/>
          <p14:tracePt t="15777" x="8489950" y="2901950"/>
          <p14:tracePt t="15793" x="8585200" y="2990850"/>
          <p14:tracePt t="15810" x="8648700" y="3067050"/>
          <p14:tracePt t="15827" x="8705850" y="3155950"/>
          <p14:tracePt t="15843" x="8775700" y="3295650"/>
          <p14:tracePt t="15860" x="8801100" y="3378200"/>
          <p14:tracePt t="15877" x="8858250" y="3562350"/>
          <p14:tracePt t="15893" x="8909050" y="3746500"/>
          <p14:tracePt t="15910" x="8915400" y="3892550"/>
          <p14:tracePt t="15927" x="8921750" y="4044950"/>
          <p14:tracePt t="15943" x="8921750" y="4165600"/>
          <p14:tracePt t="15960" x="8921750" y="4298950"/>
          <p14:tracePt t="15977" x="8921750" y="4381500"/>
          <p14:tracePt t="15993" x="8915400" y="4489450"/>
          <p14:tracePt t="16010" x="8896350" y="4565650"/>
          <p14:tracePt t="16027" x="8858250" y="4673600"/>
          <p14:tracePt t="16043" x="8782050" y="4800600"/>
          <p14:tracePt t="16060" x="8756650" y="4851400"/>
          <p14:tracePt t="16077" x="8705850" y="4927600"/>
          <p14:tracePt t="16093" x="8610600" y="5048250"/>
          <p14:tracePt t="16110" x="8547100" y="5105400"/>
          <p14:tracePt t="16127" x="8477250" y="5156200"/>
          <p14:tracePt t="16143" x="8451850" y="5175250"/>
          <p14:tracePt t="16160" x="8350250" y="5232400"/>
          <p14:tracePt t="16177" x="8286750" y="5257800"/>
          <p14:tracePt t="16193" x="8204200" y="5283200"/>
          <p14:tracePt t="16210" x="8134350" y="5295900"/>
          <p14:tracePt t="16227" x="8064500" y="5302250"/>
          <p14:tracePt t="16243" x="8026400" y="5302250"/>
          <p14:tracePt t="16260" x="7937500" y="5302250"/>
          <p14:tracePt t="16277" x="7880350" y="5302250"/>
          <p14:tracePt t="16293" x="7791450" y="5302250"/>
          <p14:tracePt t="16310" x="7740650" y="5302250"/>
          <p14:tracePt t="16327" x="7689850" y="5302250"/>
          <p14:tracePt t="16343" x="7683500" y="5302250"/>
          <p14:tracePt t="16377" x="7677150" y="5302250"/>
          <p14:tracePt t="16402" x="7670800" y="5302250"/>
          <p14:tracePt t="16428" x="7664450" y="5302250"/>
          <p14:tracePt t="16468" x="7658100" y="5302250"/>
          <p14:tracePt t="16674" x="7651750" y="5302250"/>
          <p14:tracePt t="16715" x="7645400" y="5302250"/>
          <p14:tracePt t="16740" x="7639050" y="5302250"/>
          <p14:tracePt t="16780" x="7632700" y="5302250"/>
          <p14:tracePt t="16820" x="7626350" y="5302250"/>
          <p14:tracePt t="16862" x="7626350" y="5308600"/>
          <p14:tracePt t="16871" x="7620000" y="5308600"/>
          <p14:tracePt t="16942" x="7620000" y="5314950"/>
          <p14:tracePt t="16958" x="7620000" y="5321300"/>
          <p14:tracePt t="16968" x="7620000" y="5327650"/>
          <p14:tracePt t="16972" x="7620000" y="5334000"/>
          <p14:tracePt t="16982" x="7620000" y="5340350"/>
          <p14:tracePt t="16998" x="7645400" y="5359400"/>
          <p14:tracePt t="17010" x="7670800" y="5372100"/>
          <p14:tracePt t="17026" x="7727950" y="5391150"/>
          <p14:tracePt t="17043" x="7810500" y="5416550"/>
          <p14:tracePt t="17060" x="7912100" y="5448300"/>
          <p14:tracePt t="17076" x="8089900" y="5499100"/>
          <p14:tracePt t="17093" x="8312150" y="5556250"/>
          <p14:tracePt t="17110" x="8413750" y="5588000"/>
          <p14:tracePt t="17126" x="8566150" y="5619750"/>
          <p14:tracePt t="17143" x="8845550" y="5657850"/>
          <p14:tracePt t="17160" x="9010650" y="5676900"/>
          <p14:tracePt t="17176" x="9226550" y="5702300"/>
          <p14:tracePt t="17193" x="9582150" y="5765800"/>
          <p14:tracePt t="17210" x="9861550" y="5797550"/>
          <p14:tracePt t="17226" x="10217150" y="58293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図 3">
            <a:extLst>
              <a:ext uri="{FF2B5EF4-FFF2-40B4-BE49-F238E27FC236}">
                <a16:creationId xmlns:a16="http://schemas.microsoft.com/office/drawing/2014/main" id="{E29B65DB-837C-4EF7-903C-BF1DE6530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201613"/>
            <a:ext cx="4767262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図 4">
            <a:extLst>
              <a:ext uri="{FF2B5EF4-FFF2-40B4-BE49-F238E27FC236}">
                <a16:creationId xmlns:a16="http://schemas.microsoft.com/office/drawing/2014/main" id="{01A33ADB-FBEF-499F-91E8-EBD4334F2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309563"/>
            <a:ext cx="4838700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E886B3D-CBA7-4E44-A83B-E9835F824DCF}"/>
              </a:ext>
            </a:extLst>
          </p:cNvPr>
          <p:cNvSpPr/>
          <p:nvPr/>
        </p:nvSpPr>
        <p:spPr>
          <a:xfrm>
            <a:off x="390525" y="188913"/>
            <a:ext cx="4752975" cy="6480175"/>
          </a:xfrm>
          <a:prstGeom prst="rect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7287346-D151-48D8-86AE-0831EFEBFEF6}"/>
              </a:ext>
            </a:extLst>
          </p:cNvPr>
          <p:cNvSpPr/>
          <p:nvPr/>
        </p:nvSpPr>
        <p:spPr>
          <a:xfrm>
            <a:off x="5287963" y="201613"/>
            <a:ext cx="4751387" cy="6467475"/>
          </a:xfrm>
          <a:prstGeom prst="rect">
            <a:avLst/>
          </a:prstGeom>
          <a:noFill/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pic>
        <p:nvPicPr>
          <p:cNvPr id="10246" name="図 9">
            <a:extLst>
              <a:ext uri="{FF2B5EF4-FFF2-40B4-BE49-F238E27FC236}">
                <a16:creationId xmlns:a16="http://schemas.microsoft.com/office/drawing/2014/main" id="{099EA5A0-AF27-4779-BD3E-59C6886CF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4387850"/>
            <a:ext cx="2509837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34EA47-A302-4DCE-BC97-969E76CF98B5}"/>
              </a:ext>
            </a:extLst>
          </p:cNvPr>
          <p:cNvSpPr/>
          <p:nvPr/>
        </p:nvSpPr>
        <p:spPr>
          <a:xfrm>
            <a:off x="7707313" y="4365625"/>
            <a:ext cx="2563812" cy="24114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pic>
        <p:nvPicPr>
          <p:cNvPr id="10248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D7EE5D93-5EF6-43C7-8F5C-D1B02BB30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0D3CC2CB-9304-4163-999F-F1553CD3D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63902534-A5D2-46A7-919E-9E7D172DF8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90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65" x="9080500" y="3829050"/>
          <p14:tracePt t="1520" x="9080500" y="3816350"/>
          <p14:tracePt t="1530" x="9067800" y="3797300"/>
          <p14:tracePt t="1542" x="9061450" y="3771900"/>
          <p14:tracePt t="1547" x="9029700" y="3733800"/>
          <p14:tracePt t="1559" x="8985250" y="3644900"/>
          <p14:tracePt t="1576" x="8972550" y="3625850"/>
          <p14:tracePt t="1593" x="8890000" y="3467100"/>
          <p14:tracePt t="1599" x="8851900" y="3397250"/>
          <p14:tracePt t="1612" x="8813800" y="3333750"/>
          <p14:tracePt t="1626" x="8712200" y="3155950"/>
          <p14:tracePt t="1642" x="8528050" y="2895600"/>
          <p14:tracePt t="1659" x="8343900" y="2660650"/>
          <p14:tracePt t="1676" x="8108950" y="2387600"/>
          <p14:tracePt t="1693" x="7702550" y="2051050"/>
          <p14:tracePt t="1711" x="7200900" y="1695450"/>
          <p14:tracePt t="1726" x="6451600" y="1244600"/>
          <p14:tracePt t="1742" x="5753100" y="850900"/>
          <p14:tracePt t="1759" x="5086350" y="539750"/>
          <p14:tracePt t="1776" x="4610100" y="342900"/>
          <p14:tracePt t="1793" x="4197350" y="247650"/>
          <p14:tracePt t="1810" x="3860800" y="133350"/>
          <p14:tracePt t="1826" x="3695700" y="114300"/>
          <p14:tracePt t="1842" x="3543300" y="114300"/>
          <p14:tracePt t="1859" x="3467100" y="114300"/>
          <p14:tracePt t="1864" x="3397250" y="127000"/>
          <p14:tracePt t="1876" x="3251200" y="171450"/>
          <p14:tracePt t="1892" x="3111500" y="234950"/>
          <p14:tracePt t="1909" x="2946400" y="330200"/>
          <p14:tracePt t="1925" x="2768600" y="406400"/>
          <p14:tracePt t="1942" x="2603500" y="488950"/>
          <p14:tracePt t="1959" x="2489200" y="558800"/>
          <p14:tracePt t="1976" x="2381250" y="641350"/>
          <p14:tracePt t="1993" x="2292350" y="704850"/>
          <p14:tracePt t="2009" x="2216150" y="768350"/>
          <p14:tracePt t="2028" x="2146300" y="844550"/>
          <p14:tracePt t="2044" x="2108200" y="933450"/>
          <p14:tracePt t="2059" x="2076450" y="1003300"/>
          <p14:tracePt t="2076" x="2051050" y="1092200"/>
          <p14:tracePt t="2092" x="2000250" y="1238250"/>
          <p14:tracePt t="2109" x="1981200" y="1270000"/>
          <p14:tracePt t="2126" x="1968500" y="1314450"/>
          <p14:tracePt t="2143" x="1968500" y="1346200"/>
          <p14:tracePt t="2159" x="1968500" y="1377950"/>
          <p14:tracePt t="2175" x="1974850" y="1403350"/>
          <p14:tracePt t="2192" x="1981200" y="1422400"/>
          <p14:tracePt t="2209" x="1981200" y="1441450"/>
          <p14:tracePt t="2225" x="2000250" y="1485900"/>
          <p14:tracePt t="2242" x="2025650" y="1562100"/>
          <p14:tracePt t="2259" x="2076450" y="1631950"/>
          <p14:tracePt t="2276" x="2108200" y="1689100"/>
          <p14:tracePt t="2292" x="2114550" y="1708150"/>
          <p14:tracePt t="2309" x="2120900" y="1733550"/>
          <p14:tracePt t="2328" x="2139950" y="1771650"/>
          <p14:tracePt t="2343" x="2152650" y="1803400"/>
          <p14:tracePt t="2359" x="2165350" y="1816100"/>
          <p14:tracePt t="2376" x="2165350" y="1822450"/>
          <p14:tracePt t="2417" x="2165350" y="1828800"/>
          <p14:tracePt t="2433" x="2165350" y="1835150"/>
          <p14:tracePt t="2439" x="2159000" y="1841500"/>
          <p14:tracePt t="2449" x="2152650" y="1847850"/>
          <p14:tracePt t="2460" x="2146300" y="1854200"/>
          <p14:tracePt t="2475" x="2133600" y="1866900"/>
          <p14:tracePt t="2492" x="2120900" y="1873250"/>
          <p14:tracePt t="2509" x="2101850" y="1885950"/>
          <p14:tracePt t="2526" x="2070100" y="1898650"/>
          <p14:tracePt t="2543" x="2019300" y="1911350"/>
          <p14:tracePt t="2559" x="1974850" y="1911350"/>
          <p14:tracePt t="2575" x="1955800" y="1911350"/>
          <p14:tracePt t="2592" x="1879600" y="1892300"/>
          <p14:tracePt t="2609" x="1809750" y="1835150"/>
          <p14:tracePt t="2625" x="1771650" y="1778000"/>
          <p14:tracePt t="2645" x="1727200" y="1708150"/>
          <p14:tracePt t="2660" x="1708150" y="1644650"/>
          <p14:tracePt t="2675" x="1670050" y="1581150"/>
          <p14:tracePt t="2692" x="1651000" y="1530350"/>
          <p14:tracePt t="2709" x="1644650" y="1485900"/>
          <p14:tracePt t="2726" x="1644650" y="1422400"/>
          <p14:tracePt t="2743" x="1644650" y="1365250"/>
          <p14:tracePt t="2759" x="1670050" y="1314450"/>
          <p14:tracePt t="2775" x="1682750" y="1289050"/>
          <p14:tracePt t="2792" x="1714500" y="1276350"/>
          <p14:tracePt t="2809" x="1758950" y="1263650"/>
          <p14:tracePt t="2825" x="1809750" y="1263650"/>
          <p14:tracePt t="2842" x="1949450" y="1270000"/>
          <p14:tracePt t="2859" x="2000250" y="1289050"/>
          <p14:tracePt t="2864" x="2044700" y="1308100"/>
          <p14:tracePt t="2876" x="2127250" y="1346200"/>
          <p14:tracePt t="2893" x="2209800" y="1409700"/>
          <p14:tracePt t="2909" x="2241550" y="1441450"/>
          <p14:tracePt t="2926" x="2247900" y="1485900"/>
          <p14:tracePt t="2943" x="2254250" y="1504950"/>
          <p14:tracePt t="2960" x="2247900" y="1536700"/>
          <p14:tracePt t="2975" x="2203450" y="1587500"/>
          <p14:tracePt t="2992" x="2171700" y="1631950"/>
          <p14:tracePt t="3009" x="2133600" y="1689100"/>
          <p14:tracePt t="3025" x="2070100" y="1758950"/>
          <p14:tracePt t="3042" x="1993900" y="1828800"/>
          <p14:tracePt t="3059" x="1968500" y="1847850"/>
          <p14:tracePt t="3076" x="1905000" y="1879600"/>
          <p14:tracePt t="3093" x="1841500" y="1879600"/>
          <p14:tracePt t="3109" x="1784350" y="1873250"/>
          <p14:tracePt t="3126" x="1720850" y="1822450"/>
          <p14:tracePt t="3145" x="1638300" y="1746250"/>
          <p14:tracePt t="3158" x="1587500" y="1689100"/>
          <p14:tracePt t="3175" x="1504950" y="1587500"/>
          <p14:tracePt t="3192" x="1454150" y="1524000"/>
          <p14:tracePt t="3209" x="1428750" y="1479550"/>
          <p14:tracePt t="3225" x="1428750" y="1441450"/>
          <p14:tracePt t="3242" x="1466850" y="1397000"/>
          <p14:tracePt t="3259" x="1511300" y="1371600"/>
          <p14:tracePt t="3277" x="1543050" y="1358900"/>
          <p14:tracePt t="3292" x="1619250" y="1333500"/>
          <p14:tracePt t="3309" x="1695450" y="1327150"/>
          <p14:tracePt t="3311" x="1720850" y="1327150"/>
          <p14:tracePt t="3326" x="1816100" y="1327150"/>
          <p14:tracePt t="3342" x="1847850" y="1327150"/>
          <p14:tracePt t="3346" x="1879600" y="1333500"/>
          <p14:tracePt t="3359" x="1898650" y="1339850"/>
          <p14:tracePt t="3364" x="1911350" y="1346200"/>
          <p14:tracePt t="3375" x="1924050" y="1352550"/>
          <p14:tracePt t="3392" x="1943100" y="1384300"/>
          <p14:tracePt t="3409" x="1955800" y="1409700"/>
          <p14:tracePt t="3425" x="1955800" y="1422400"/>
          <p14:tracePt t="3442" x="1955800" y="1485900"/>
          <p14:tracePt t="3461" x="1949450" y="1536700"/>
          <p14:tracePt t="3476" x="1943100" y="1562100"/>
          <p14:tracePt t="3492" x="1930400" y="1587500"/>
          <p14:tracePt t="3582" x="1943100" y="1587500"/>
          <p14:tracePt t="3587" x="1968500" y="1574800"/>
          <p14:tracePt t="3594" x="2006600" y="1562100"/>
          <p14:tracePt t="3609" x="2051050" y="1562100"/>
          <p14:tracePt t="3625" x="2393950" y="1485900"/>
          <p14:tracePt t="3642" x="2774950" y="1435100"/>
          <p14:tracePt t="3658" x="3048000" y="1422400"/>
          <p14:tracePt t="3675" x="3657600" y="1403350"/>
          <p14:tracePt t="3692" x="4845050" y="1403350"/>
          <p14:tracePt t="3708" x="5651500" y="1403350"/>
          <p14:tracePt t="3725" x="6508750" y="1403350"/>
          <p14:tracePt t="3742" x="7213600" y="1409700"/>
          <p14:tracePt t="3759" x="7880350" y="1479550"/>
          <p14:tracePt t="3777" x="8299450" y="1543050"/>
          <p14:tracePt t="3792" x="8464550" y="1549400"/>
          <p14:tracePt t="3809" x="8559800" y="1549400"/>
          <p14:tracePt t="3826" x="8585200" y="1549400"/>
          <p14:tracePt t="3842" x="8597900" y="1549400"/>
          <p14:tracePt t="3876" x="8661400" y="1549400"/>
          <p14:tracePt t="3893" x="8743950" y="1549400"/>
          <p14:tracePt t="3909" x="8782050" y="1549400"/>
          <p14:tracePt t="3925" x="8820150" y="1549400"/>
          <p14:tracePt t="3943" x="8864600" y="1555750"/>
          <p14:tracePt t="3959" x="8928100" y="1568450"/>
          <p14:tracePt t="3975" x="9023350" y="1574800"/>
          <p14:tracePt t="3992" x="9067800" y="1574800"/>
          <p14:tracePt t="4008" x="9080500" y="1562100"/>
          <p14:tracePt t="4025" x="9080500" y="1549400"/>
          <p14:tracePt t="4042" x="9080500" y="1536700"/>
          <p14:tracePt t="4059" x="9080500" y="1524000"/>
          <p14:tracePt t="4075" x="9080500" y="1504950"/>
          <p14:tracePt t="4092" x="9080500" y="1492250"/>
          <p14:tracePt t="4109" x="9080500" y="1473200"/>
          <p14:tracePt t="4126" x="9080500" y="1428750"/>
          <p14:tracePt t="4142" x="9074150" y="1397000"/>
          <p14:tracePt t="4159" x="9074150" y="1384300"/>
          <p14:tracePt t="4175" x="9067800" y="1346200"/>
          <p14:tracePt t="4192" x="9067800" y="1333500"/>
          <p14:tracePt t="4208" x="9067800" y="1320800"/>
          <p14:tracePt t="4364" x="9061450" y="1320800"/>
          <p14:tracePt t="4379" x="9042400" y="1327150"/>
          <p14:tracePt t="4383" x="9036050" y="1333500"/>
          <p14:tracePt t="4394" x="9017000" y="1339850"/>
          <p14:tracePt t="4408" x="8991600" y="1358900"/>
          <p14:tracePt t="4425" x="8959850" y="1384300"/>
          <p14:tracePt t="4442" x="8915400" y="1409700"/>
          <p14:tracePt t="4459" x="8851900" y="1447800"/>
          <p14:tracePt t="4475" x="8743950" y="1492250"/>
          <p14:tracePt t="4492" x="8655050" y="1524000"/>
          <p14:tracePt t="4509" x="8566150" y="1555750"/>
          <p14:tracePt t="4525" x="8432800" y="1581150"/>
          <p14:tracePt t="4542" x="8343900" y="1581150"/>
          <p14:tracePt t="4559" x="8229600" y="1581150"/>
          <p14:tracePt t="4575" x="8147050" y="1562100"/>
          <p14:tracePt t="4592" x="8096250" y="1543050"/>
          <p14:tracePt t="4609" x="8045450" y="1504950"/>
          <p14:tracePt t="4626" x="8001000" y="1441450"/>
          <p14:tracePt t="4642" x="7988300" y="1416050"/>
          <p14:tracePt t="4658" x="7962900" y="1339850"/>
          <p14:tracePt t="4675" x="7950200" y="1270000"/>
          <p14:tracePt t="4692" x="7950200" y="1206500"/>
          <p14:tracePt t="4708" x="7975600" y="1149350"/>
          <p14:tracePt t="4725" x="8026400" y="1092200"/>
          <p14:tracePt t="4742" x="8077200" y="1035050"/>
          <p14:tracePt t="4759" x="8147050" y="977900"/>
          <p14:tracePt t="4775" x="8223250" y="933450"/>
          <p14:tracePt t="4792" x="8299450" y="895350"/>
          <p14:tracePt t="4809" x="8407400" y="857250"/>
          <p14:tracePt t="4826" x="8521700" y="825500"/>
          <p14:tracePt t="4842" x="8616950" y="806450"/>
          <p14:tracePt t="4859" x="8693150" y="800100"/>
          <p14:tracePt t="4876" x="8801100" y="806450"/>
          <p14:tracePt t="4892" x="8851900" y="825500"/>
          <p14:tracePt t="4909" x="8896350" y="863600"/>
          <p14:tracePt t="4925" x="8915400" y="889000"/>
          <p14:tracePt t="4942" x="8934450" y="946150"/>
          <p14:tracePt t="4958" x="8947150" y="1016000"/>
          <p14:tracePt t="4975" x="8953500" y="1079500"/>
          <p14:tracePt t="4992" x="8953500" y="1162050"/>
          <p14:tracePt t="5008" x="8953500" y="1231900"/>
          <p14:tracePt t="5025" x="8947150" y="1295400"/>
          <p14:tracePt t="5042" x="8921750" y="1352550"/>
          <p14:tracePt t="5059" x="8902700" y="1384300"/>
          <p14:tracePt t="5075" x="8870950" y="1416050"/>
          <p14:tracePt t="5092" x="8813800" y="1460500"/>
          <p14:tracePt t="5108" x="8775700" y="1479550"/>
          <p14:tracePt t="5125" x="8750300" y="1492250"/>
          <p14:tracePt t="5142" x="8712200" y="1498600"/>
          <p14:tracePt t="5159" x="8648700" y="1498600"/>
          <p14:tracePt t="5175" x="8585200" y="1498600"/>
          <p14:tracePt t="5192" x="8540750" y="1498600"/>
          <p14:tracePt t="5208" x="8502650" y="1492250"/>
          <p14:tracePt t="5225" x="8388350" y="1447800"/>
          <p14:tracePt t="5242" x="8337550" y="1409700"/>
          <p14:tracePt t="5259" x="8305800" y="1377950"/>
          <p14:tracePt t="5275" x="8280400" y="1333500"/>
          <p14:tracePt t="5292" x="8274050" y="1289050"/>
          <p14:tracePt t="5308" x="8274050" y="1219200"/>
          <p14:tracePt t="5325" x="8274050" y="1130300"/>
          <p14:tracePt t="5342" x="8293100" y="1041400"/>
          <p14:tracePt t="5359" x="8324850" y="939800"/>
          <p14:tracePt t="5376" x="8369300" y="850900"/>
          <p14:tracePt t="5392" x="8432800" y="781050"/>
          <p14:tracePt t="5409" x="8458200" y="762000"/>
          <p14:tracePt t="5426" x="8566150" y="717550"/>
          <p14:tracePt t="5442" x="8629650" y="704850"/>
          <p14:tracePt t="5459" x="8699500" y="698500"/>
          <p14:tracePt t="5475" x="8769350" y="692150"/>
          <p14:tracePt t="5492" x="8826500" y="692150"/>
          <p14:tracePt t="5508" x="8870950" y="704850"/>
          <p14:tracePt t="5525" x="8940800" y="742950"/>
          <p14:tracePt t="5542" x="8985250" y="774700"/>
          <p14:tracePt t="5559" x="9017000" y="812800"/>
          <p14:tracePt t="5575" x="9042400" y="869950"/>
          <p14:tracePt t="5592" x="9067800" y="920750"/>
          <p14:tracePt t="5608" x="9074150" y="927100"/>
          <p14:tracePt t="5625" x="9074150" y="939800"/>
          <p14:tracePt t="5676" x="9074150" y="946150"/>
          <p14:tracePt t="7692" x="9067800" y="946150"/>
          <p14:tracePt t="7718" x="9061450" y="946150"/>
          <p14:tracePt t="7723" x="9055100" y="946150"/>
          <p14:tracePt t="8473" x="9048750" y="946150"/>
          <p14:tracePt t="8479" x="9023350" y="958850"/>
          <p14:tracePt t="8489" x="9004300" y="965200"/>
          <p14:tracePt t="8500" x="8972550" y="971550"/>
          <p14:tracePt t="8508" x="8915400" y="984250"/>
          <p14:tracePt t="8525" x="8769350" y="1028700"/>
          <p14:tracePt t="8541" x="8616950" y="1079500"/>
          <p14:tracePt t="8558" x="8445500" y="1155700"/>
          <p14:tracePt t="8578" x="8128000" y="1276350"/>
          <p14:tracePt t="8592" x="7829550" y="1371600"/>
          <p14:tracePt t="8608" x="7626350" y="1416050"/>
          <p14:tracePt t="8625" x="7067550" y="1536700"/>
          <p14:tracePt t="8642" x="6261100" y="1746250"/>
          <p14:tracePt t="8658" x="5842000" y="1822450"/>
          <p14:tracePt t="8675" x="5422900" y="1835150"/>
          <p14:tracePt t="8695" x="5041900" y="1835150"/>
          <p14:tracePt t="8708" x="4730750" y="1835150"/>
          <p14:tracePt t="8725" x="4533900" y="1835150"/>
          <p14:tracePt t="8741" x="4438650" y="1822450"/>
          <p14:tracePt t="8758" x="4400550" y="1809750"/>
          <p14:tracePt t="8775" x="4362450" y="1790700"/>
          <p14:tracePt t="8792" x="4318000" y="1771650"/>
          <p14:tracePt t="8808" x="4292600" y="1758950"/>
          <p14:tracePt t="8825" x="4235450" y="1739900"/>
          <p14:tracePt t="8842" x="4159250" y="1708150"/>
          <p14:tracePt t="8858" x="4102100" y="1689100"/>
          <p14:tracePt t="8875" x="4064000" y="1676400"/>
          <p14:tracePt t="8891" x="4044950" y="1676400"/>
          <p14:tracePt t="8908" x="4038600" y="1676400"/>
          <p14:tracePt t="8940" x="4032250" y="1670050"/>
          <p14:tracePt t="8949" x="4013200" y="1663700"/>
          <p14:tracePt t="8958" x="3994150" y="1663700"/>
          <p14:tracePt t="8974" x="3962400" y="1657350"/>
          <p14:tracePt t="8991" x="3943350" y="1651000"/>
          <p14:tracePt t="9008" x="3937000" y="1651000"/>
          <p14:tracePt t="9025" x="3930650" y="1651000"/>
          <p14:tracePt t="9180" x="3930650" y="1644650"/>
          <p14:tracePt t="9197" x="3924300" y="1638300"/>
          <p14:tracePt t="9234" x="3924300" y="1631950"/>
          <p14:tracePt t="9239" x="3917950" y="1631950"/>
          <p14:tracePt t="9266" x="3917950" y="1625600"/>
          <p14:tracePt t="9280" x="3911600" y="1625600"/>
          <p14:tracePt t="9298" x="3905250" y="1625600"/>
          <p14:tracePt t="9304" x="3898900" y="1625600"/>
          <p14:tracePt t="9314" x="3892550" y="1625600"/>
          <p14:tracePt t="9325" x="3879850" y="1625600"/>
          <p14:tracePt t="9342" x="3860800" y="1631950"/>
          <p14:tracePt t="9358" x="3829050" y="1644650"/>
          <p14:tracePt t="9375" x="3822700" y="1644650"/>
          <p14:tracePt t="9382" x="3797300" y="1657350"/>
          <p14:tracePt t="9408" x="3765550" y="1676400"/>
          <p14:tracePt t="9424" x="3727450" y="1695450"/>
          <p14:tracePt t="9441" x="3689350" y="1708150"/>
          <p14:tracePt t="9459" x="3638550" y="1739900"/>
          <p14:tracePt t="9475" x="3600450" y="1758950"/>
          <p14:tracePt t="9492" x="3562350" y="1778000"/>
          <p14:tracePt t="9508" x="3517900" y="1797050"/>
          <p14:tracePt t="9525" x="3473450" y="1822450"/>
          <p14:tracePt t="9542" x="3416300" y="1841500"/>
          <p14:tracePt t="9558" x="3359150" y="1860550"/>
          <p14:tracePt t="9575" x="3327400" y="1866900"/>
          <p14:tracePt t="9592" x="3289300" y="1873250"/>
          <p14:tracePt t="9608" x="3244850" y="1873250"/>
          <p14:tracePt t="9625" x="3143250" y="1873250"/>
          <p14:tracePt t="9641" x="3079750" y="1860550"/>
          <p14:tracePt t="9658" x="3041650" y="1860550"/>
          <p14:tracePt t="9675" x="2978150" y="1847850"/>
          <p14:tracePt t="9691" x="2882900" y="1803400"/>
          <p14:tracePt t="9708" x="2838450" y="1784350"/>
          <p14:tracePt t="9724" x="2794000" y="1746250"/>
          <p14:tracePt t="9741" x="2749550" y="1708150"/>
          <p14:tracePt t="9758" x="2724150" y="1682750"/>
          <p14:tracePt t="9774" x="2698750" y="1638300"/>
          <p14:tracePt t="9791" x="2686050" y="1606550"/>
          <p14:tracePt t="9808" x="2679700" y="1562100"/>
          <p14:tracePt t="9825" x="2673350" y="1524000"/>
          <p14:tracePt t="9842" x="2679700" y="1409700"/>
          <p14:tracePt t="9858" x="2692400" y="1377950"/>
          <p14:tracePt t="9875" x="2717800" y="1320800"/>
          <p14:tracePt t="9882" x="2755900" y="1276350"/>
          <p14:tracePt t="9892" x="2762250" y="1263650"/>
          <p14:tracePt t="9908" x="2806700" y="1231900"/>
          <p14:tracePt t="9924" x="2844800" y="1212850"/>
          <p14:tracePt t="9941" x="2863850" y="1212850"/>
          <p14:tracePt t="9958" x="2921000" y="1193800"/>
          <p14:tracePt t="9975" x="2978150" y="1193800"/>
          <p14:tracePt t="9992" x="3079750" y="1193800"/>
          <p14:tracePt t="10008" x="3206750" y="1231900"/>
          <p14:tracePt t="10025" x="3321050" y="1276350"/>
          <p14:tracePt t="10041" x="3429000" y="1327150"/>
          <p14:tracePt t="10058" x="3517900" y="1371600"/>
          <p14:tracePt t="10075" x="3568700" y="1403350"/>
          <p14:tracePt t="10092" x="3632200" y="1460500"/>
          <p14:tracePt t="10108" x="3695700" y="1536700"/>
          <p14:tracePt t="10125" x="3714750" y="1593850"/>
          <p14:tracePt t="10142" x="3721100" y="1612900"/>
          <p14:tracePt t="10158" x="3721100" y="1651000"/>
          <p14:tracePt t="10175" x="3721100" y="1752600"/>
          <p14:tracePt t="10191" x="3721100" y="1822450"/>
          <p14:tracePt t="10208" x="3695700" y="1905000"/>
          <p14:tracePt t="10224" x="3676650" y="1955800"/>
          <p14:tracePt t="10241" x="3670300" y="1981200"/>
          <p14:tracePt t="10258" x="3657600" y="1987550"/>
          <p14:tracePt t="10275" x="3651250" y="1993900"/>
          <p14:tracePt t="10435" x="3638550" y="1993900"/>
          <p14:tracePt t="10444" x="3619500" y="1981200"/>
          <p14:tracePt t="10449" x="3575050" y="1955800"/>
          <p14:tracePt t="10458" x="3530600" y="1917700"/>
          <p14:tracePt t="10475" x="3340100" y="1816100"/>
          <p14:tracePt t="10491" x="3092450" y="1701800"/>
          <p14:tracePt t="10508" x="2806700" y="1593850"/>
          <p14:tracePt t="10525" x="2527300" y="1492250"/>
          <p14:tracePt t="10542" x="2311400" y="1409700"/>
          <p14:tracePt t="10558" x="2279650" y="1397000"/>
          <p14:tracePt t="10575" x="2254250" y="1377950"/>
          <p14:tracePt t="10643" x="2260600" y="1371600"/>
          <p14:tracePt t="10669" x="2266950" y="1371600"/>
          <p14:tracePt t="10683" x="2273300" y="1371600"/>
          <p14:tracePt t="10701" x="2279650" y="1371600"/>
          <p14:tracePt t="10724" x="2286000" y="1365250"/>
          <p14:tracePt t="10758" x="2292350" y="1358900"/>
          <p14:tracePt t="10774" x="2305050" y="1358900"/>
          <p14:tracePt t="10788" x="2330450" y="1358900"/>
          <p14:tracePt t="10798" x="2336800" y="1358900"/>
          <p14:tracePt t="10808" x="2343150" y="1365250"/>
          <p14:tracePt t="10825" x="2362200" y="1371600"/>
          <p14:tracePt t="10858" x="2368550" y="1377950"/>
          <p14:tracePt t="10885" x="2368550" y="1384300"/>
          <p14:tracePt t="10909" x="2368550" y="1390650"/>
          <p14:tracePt t="10934" x="2368550" y="1397000"/>
          <p14:tracePt t="10940" x="2368550" y="1403350"/>
          <p14:tracePt t="10950" x="2362200" y="1403350"/>
          <p14:tracePt t="10960" x="2349500" y="1409700"/>
          <p14:tracePt t="10975" x="2336800" y="1416050"/>
          <p14:tracePt t="10991" x="2317750" y="1428750"/>
          <p14:tracePt t="11008" x="2292350" y="1447800"/>
          <p14:tracePt t="11024" x="2273300" y="1460500"/>
          <p14:tracePt t="11041" x="2254250" y="1473200"/>
          <p14:tracePt t="11058" x="2216150" y="1492250"/>
          <p14:tracePt t="11074" x="2197100" y="1498600"/>
          <p14:tracePt t="11091" x="2171700" y="1511300"/>
          <p14:tracePt t="11108" x="2120900" y="1524000"/>
          <p14:tracePt t="11124" x="2044700" y="1555750"/>
          <p14:tracePt t="11142" x="1993900" y="1555750"/>
          <p14:tracePt t="11158" x="1962150" y="1555750"/>
          <p14:tracePt t="11175" x="1879600" y="1562100"/>
          <p14:tracePt t="11191" x="1822450" y="1562100"/>
          <p14:tracePt t="11207" x="1771650" y="1562100"/>
          <p14:tracePt t="11224" x="1739900" y="1562100"/>
          <p14:tracePt t="11241" x="1701800" y="1562100"/>
          <p14:tracePt t="11257" x="1651000" y="1549400"/>
          <p14:tracePt t="11275" x="1606550" y="1517650"/>
          <p14:tracePt t="11291" x="1555750" y="1479550"/>
          <p14:tracePt t="11308" x="1485900" y="1416050"/>
          <p14:tracePt t="11324" x="1466850" y="1390650"/>
          <p14:tracePt t="11342" x="1454150" y="1358900"/>
          <p14:tracePt t="11358" x="1441450" y="1333500"/>
          <p14:tracePt t="11375" x="1435100" y="1301750"/>
          <p14:tracePt t="11379" x="1435100" y="1289050"/>
          <p14:tracePt t="11391" x="1435100" y="1263650"/>
          <p14:tracePt t="11408" x="1447800" y="1225550"/>
          <p14:tracePt t="11424" x="1460500" y="1193800"/>
          <p14:tracePt t="11441" x="1473200" y="1181100"/>
          <p14:tracePt t="11458" x="1511300" y="1136650"/>
          <p14:tracePt t="11475" x="1574800" y="1092200"/>
          <p14:tracePt t="11491" x="1625600" y="1060450"/>
          <p14:tracePt t="11508" x="1676400" y="1035050"/>
          <p14:tracePt t="11524" x="1733550" y="1009650"/>
          <p14:tracePt t="11541" x="1797050" y="1003300"/>
          <p14:tracePt t="11558" x="1898650" y="1003300"/>
          <p14:tracePt t="11575" x="2000250" y="1009650"/>
          <p14:tracePt t="11591" x="2095500" y="1035050"/>
          <p14:tracePt t="11608" x="2260600" y="1104900"/>
          <p14:tracePt t="11624" x="2355850" y="1149350"/>
          <p14:tracePt t="11641" x="2381250" y="1174750"/>
          <p14:tracePt t="11658" x="2425700" y="1212850"/>
          <p14:tracePt t="11675" x="2451100" y="1250950"/>
          <p14:tracePt t="11691" x="2463800" y="1282700"/>
          <p14:tracePt t="11708" x="2470150" y="1314450"/>
          <p14:tracePt t="11724" x="2476500" y="1346200"/>
          <p14:tracePt t="11741" x="2476500" y="1390650"/>
          <p14:tracePt t="11758" x="2476500" y="1422400"/>
          <p14:tracePt t="11775" x="2470150" y="1473200"/>
          <p14:tracePt t="11791" x="2444750" y="1524000"/>
          <p14:tracePt t="11808" x="2419350" y="1562100"/>
          <p14:tracePt t="11824" x="2393950" y="1593850"/>
          <p14:tracePt t="11841" x="2368550" y="1619250"/>
          <p14:tracePt t="11858" x="2343150" y="1638300"/>
          <p14:tracePt t="11875" x="2311400" y="1657350"/>
          <p14:tracePt t="11880" x="2286000" y="1663700"/>
          <p14:tracePt t="11891" x="2260600" y="1670050"/>
          <p14:tracePt t="11908" x="2178050" y="1682750"/>
          <p14:tracePt t="11924" x="2152650" y="1682750"/>
          <p14:tracePt t="11941" x="2076450" y="1682750"/>
          <p14:tracePt t="11958" x="1955800" y="1682750"/>
          <p14:tracePt t="11975" x="1841500" y="1670050"/>
          <p14:tracePt t="11991" x="1752600" y="1651000"/>
          <p14:tracePt t="12008" x="1682750" y="1631950"/>
          <p14:tracePt t="12024" x="1619250" y="1606550"/>
          <p14:tracePt t="12041" x="1581150" y="1587500"/>
          <p14:tracePt t="12058" x="1543050" y="1555750"/>
          <p14:tracePt t="12074" x="1530350" y="1536700"/>
          <p14:tracePt t="12091" x="1511300" y="1517650"/>
          <p14:tracePt t="12108" x="1479550" y="1460500"/>
          <p14:tracePt t="12124" x="1466850" y="1447800"/>
          <p14:tracePt t="12141" x="1460500" y="1409700"/>
          <p14:tracePt t="12158" x="1454150" y="1358900"/>
          <p14:tracePt t="12175" x="1454150" y="1314450"/>
          <p14:tracePt t="12191" x="1454150" y="1282700"/>
          <p14:tracePt t="12208" x="1454150" y="1257300"/>
          <p14:tracePt t="12224" x="1460500" y="1225550"/>
          <p14:tracePt t="12241" x="1479550" y="1206500"/>
          <p14:tracePt t="12257" x="1498600" y="1193800"/>
          <p14:tracePt t="12274" x="1511300" y="1181100"/>
          <p14:tracePt t="12291" x="1549400" y="1155700"/>
          <p14:tracePt t="12308" x="1593850" y="1130300"/>
          <p14:tracePt t="12325" x="1631950" y="1117600"/>
          <p14:tracePt t="12341" x="1670050" y="1111250"/>
          <p14:tracePt t="12358" x="1714500" y="1098550"/>
          <p14:tracePt t="12374" x="1771650" y="1092200"/>
          <p14:tracePt t="12379" x="1803400" y="1085850"/>
          <p14:tracePt t="12390" x="1860550" y="1079500"/>
          <p14:tracePt t="12407" x="1905000" y="1079500"/>
          <p14:tracePt t="12424" x="1955800" y="1079500"/>
          <p14:tracePt t="12440" x="2006600" y="1085850"/>
          <p14:tracePt t="12457" x="2101850" y="1123950"/>
          <p14:tracePt t="12474" x="2146300" y="1143000"/>
          <p14:tracePt t="12491" x="2159000" y="1149350"/>
          <p14:tracePt t="12508" x="2190750" y="1187450"/>
          <p14:tracePt t="12524" x="2209800" y="1200150"/>
          <p14:tracePt t="12541" x="2222500" y="1250950"/>
          <p14:tracePt t="12558" x="2235200" y="1289050"/>
          <p14:tracePt t="12574" x="2241550" y="1339850"/>
          <p14:tracePt t="12591" x="2247900" y="1371600"/>
          <p14:tracePt t="12608" x="2247900" y="1409700"/>
          <p14:tracePt t="12624" x="2247900" y="1441450"/>
          <p14:tracePt t="12641" x="2247900" y="1466850"/>
          <p14:tracePt t="12658" x="2228850" y="1504950"/>
          <p14:tracePt t="12674" x="2216150" y="1536700"/>
          <p14:tracePt t="12691" x="2209800" y="1549400"/>
          <p14:tracePt t="12708" x="2178050" y="1574800"/>
          <p14:tracePt t="12725" x="2159000" y="1587500"/>
          <p14:tracePt t="12741" x="2146300" y="1600200"/>
          <p14:tracePt t="12758" x="2127250" y="1606550"/>
          <p14:tracePt t="12774" x="2114550" y="1612900"/>
          <p14:tracePt t="12791" x="2082800" y="1619250"/>
          <p14:tracePt t="12808" x="2051050" y="1625600"/>
          <p14:tracePt t="12826" x="2012950" y="1638300"/>
          <p14:tracePt t="12841" x="1968500" y="1638300"/>
          <p14:tracePt t="12858" x="1917700" y="1638300"/>
          <p14:tracePt t="12874" x="1828800" y="1638300"/>
          <p14:tracePt t="12890" x="1803400" y="1638300"/>
          <p14:tracePt t="12907" x="1758950" y="1631950"/>
          <p14:tracePt t="12924" x="1714500" y="1625600"/>
          <p14:tracePt t="12940" x="1676400" y="1600200"/>
          <p14:tracePt t="12957" x="1644650" y="1574800"/>
          <p14:tracePt t="12974" x="1625600" y="1562100"/>
          <p14:tracePt t="12991" x="1581150" y="1517650"/>
          <p14:tracePt t="13008" x="1555750" y="1485900"/>
          <p14:tracePt t="13024" x="1543050" y="1460500"/>
          <p14:tracePt t="13041" x="1530350" y="1422400"/>
          <p14:tracePt t="13058" x="1530350" y="1390650"/>
          <p14:tracePt t="13074" x="1530350" y="1346200"/>
          <p14:tracePt t="13091" x="1543050" y="1308100"/>
          <p14:tracePt t="13108" x="1568450" y="1257300"/>
          <p14:tracePt t="13125" x="1593850" y="1225550"/>
          <p14:tracePt t="13141" x="1638300" y="1187450"/>
          <p14:tracePt t="13158" x="1695450" y="1143000"/>
          <p14:tracePt t="13174" x="1720850" y="1136650"/>
          <p14:tracePt t="13191" x="1765300" y="1111250"/>
          <p14:tracePt t="13208" x="1924050" y="1073150"/>
          <p14:tracePt t="13224" x="2019300" y="1073150"/>
          <p14:tracePt t="13241" x="2127250" y="1073150"/>
          <p14:tracePt t="13257" x="2279650" y="1073150"/>
          <p14:tracePt t="13274" x="2432050" y="1073150"/>
          <p14:tracePt t="13291" x="2578100" y="1073150"/>
          <p14:tracePt t="13308" x="2692400" y="1073150"/>
          <p14:tracePt t="13327" x="2755900" y="1073150"/>
          <p14:tracePt t="13341" x="2800350" y="1073150"/>
          <p14:tracePt t="13358" x="2901950" y="1073150"/>
          <p14:tracePt t="13374" x="3067050" y="1073150"/>
          <p14:tracePt t="13379" x="3200400" y="1073150"/>
          <p14:tracePt t="13390" x="3352800" y="1073150"/>
          <p14:tracePt t="13407" x="3873500" y="1079500"/>
          <p14:tracePt t="13424" x="4584700" y="1104900"/>
          <p14:tracePt t="13443" x="5645150" y="1104900"/>
          <p14:tracePt t="13457" x="6096000" y="1104900"/>
          <p14:tracePt t="13474" x="6254750" y="1104900"/>
          <p14:tracePt t="13491" x="6470650" y="1104900"/>
          <p14:tracePt t="13508" x="6502400" y="1104900"/>
          <p14:tracePt t="13525" x="6508750" y="1104900"/>
          <p14:tracePt t="13578" x="6540500" y="1104900"/>
          <p14:tracePt t="13589" x="6565900" y="1104900"/>
          <p14:tracePt t="13598" x="6597650" y="1104900"/>
          <p14:tracePt t="13607" x="6648450" y="1104900"/>
          <p14:tracePt t="13626" x="6718300" y="1104900"/>
          <p14:tracePt t="13641" x="6838950" y="1104900"/>
          <p14:tracePt t="13658" x="6959600" y="1104900"/>
          <p14:tracePt t="13674" x="6991350" y="1104900"/>
          <p14:tracePt t="13691" x="7042150" y="1104900"/>
          <p14:tracePt t="13708" x="7061200" y="1104900"/>
          <p14:tracePt t="13737" x="7067550" y="1104900"/>
          <p14:tracePt t="13760" x="7067550" y="1111250"/>
          <p14:tracePt t="13780" x="7067550" y="1117600"/>
          <p14:tracePt t="13791" x="7067550" y="1123950"/>
          <p14:tracePt t="13800" x="7067550" y="1130300"/>
          <p14:tracePt t="13808" x="7067550" y="1136650"/>
          <p14:tracePt t="13826" x="7061200" y="1162050"/>
          <p14:tracePt t="13840" x="7035800" y="1200150"/>
          <p14:tracePt t="13857" x="7010400" y="1231900"/>
          <p14:tracePt t="13874" x="6991350" y="1257300"/>
          <p14:tracePt t="13891" x="6953250" y="1282700"/>
          <p14:tracePt t="13908" x="6921500" y="1295400"/>
          <p14:tracePt t="13925" x="6864350" y="1327150"/>
          <p14:tracePt t="13943" x="6781800" y="1358900"/>
          <p14:tracePt t="13958" x="6756400" y="1371600"/>
          <p14:tracePt t="13974" x="6680200" y="1397000"/>
          <p14:tracePt t="13991" x="6553200" y="1416050"/>
          <p14:tracePt t="14008" x="6464300" y="1422400"/>
          <p14:tracePt t="14025" x="6356350" y="1428750"/>
          <p14:tracePt t="14041" x="6286500" y="1428750"/>
          <p14:tracePt t="14058" x="6140450" y="1435100"/>
          <p14:tracePt t="14074" x="6070600" y="1435100"/>
          <p14:tracePt t="14091" x="6000750" y="1435100"/>
          <p14:tracePt t="14108" x="5937250" y="1422400"/>
          <p14:tracePt t="14125" x="5873750" y="1390650"/>
          <p14:tracePt t="14141" x="5835650" y="1371600"/>
          <p14:tracePt t="14157" x="5810250" y="1346200"/>
          <p14:tracePt t="14174" x="5791200" y="1314450"/>
          <p14:tracePt t="14191" x="5772150" y="1282700"/>
          <p14:tracePt t="14207" x="5765800" y="1244600"/>
          <p14:tracePt t="14224" x="5746750" y="1168400"/>
          <p14:tracePt t="14241" x="5746750" y="1143000"/>
          <p14:tracePt t="14258" x="5753100" y="1079500"/>
          <p14:tracePt t="14274" x="5765800" y="1041400"/>
          <p14:tracePt t="14291" x="5797550" y="1022350"/>
          <p14:tracePt t="14308" x="5842000" y="984250"/>
          <p14:tracePt t="14325" x="5892800" y="958850"/>
          <p14:tracePt t="14341" x="6000750" y="920750"/>
          <p14:tracePt t="14357" x="6102350" y="882650"/>
          <p14:tracePt t="14374" x="6197600" y="863600"/>
          <p14:tracePt t="14378" x="6273800" y="850900"/>
          <p14:tracePt t="14391" x="6330950" y="844550"/>
          <p14:tracePt t="14408" x="6445250" y="844550"/>
          <p14:tracePt t="14424" x="6648450" y="838200"/>
          <p14:tracePt t="14443" x="6705600" y="838200"/>
          <p14:tracePt t="14457" x="6819900" y="850900"/>
          <p14:tracePt t="14474" x="6953250" y="901700"/>
          <p14:tracePt t="14491" x="6997700" y="946150"/>
          <p14:tracePt t="14508" x="7029450" y="990600"/>
          <p14:tracePt t="14524" x="7042150" y="1009650"/>
          <p14:tracePt t="14542" x="7048500" y="1073150"/>
          <p14:tracePt t="14558" x="7048500" y="1123950"/>
          <p14:tracePt t="14574" x="7048500" y="1193800"/>
          <p14:tracePt t="14591" x="7029450" y="1244600"/>
          <p14:tracePt t="14608" x="7010400" y="1301750"/>
          <p14:tracePt t="14624" x="6972300" y="1346200"/>
          <p14:tracePt t="14641" x="6934200" y="1390650"/>
          <p14:tracePt t="14657" x="6864350" y="1447800"/>
          <p14:tracePt t="14674" x="6813550" y="1485900"/>
          <p14:tracePt t="14691" x="6756400" y="1517650"/>
          <p14:tracePt t="14708" x="6661150" y="1549400"/>
          <p14:tracePt t="14724" x="6635750" y="1549400"/>
          <p14:tracePt t="14743" x="6496050" y="1562100"/>
          <p14:tracePt t="14758" x="6388100" y="1562100"/>
          <p14:tracePt t="14774" x="6267450" y="1562100"/>
          <p14:tracePt t="14791" x="6127750" y="1543050"/>
          <p14:tracePt t="14808" x="6038850" y="1517650"/>
          <p14:tracePt t="14824" x="5943600" y="1473200"/>
          <p14:tracePt t="14841" x="5854700" y="1422400"/>
          <p14:tracePt t="14857" x="5791200" y="1377950"/>
          <p14:tracePt t="14874" x="5715000" y="1320800"/>
          <p14:tracePt t="14879" x="5702300" y="1301750"/>
          <p14:tracePt t="14893" x="5689600" y="1282700"/>
          <p14:tracePt t="14908" x="5670550" y="1225550"/>
          <p14:tracePt t="14924" x="5670550" y="1206500"/>
          <p14:tracePt t="14941" x="5657850" y="1168400"/>
          <p14:tracePt t="14957" x="5657850" y="1130300"/>
          <p14:tracePt t="14974" x="5670550" y="1066800"/>
          <p14:tracePt t="14991" x="5695950" y="1028700"/>
          <p14:tracePt t="15008" x="5715000" y="1009650"/>
          <p14:tracePt t="15024" x="5797550" y="946150"/>
          <p14:tracePt t="15041" x="5848350" y="908050"/>
          <p14:tracePt t="15057" x="5892800" y="882650"/>
          <p14:tracePt t="15074" x="5949950" y="857250"/>
          <p14:tracePt t="15091" x="6007100" y="844550"/>
          <p14:tracePt t="15108" x="6051550" y="831850"/>
          <p14:tracePt t="15124" x="6115050" y="825500"/>
          <p14:tracePt t="15142" x="6191250" y="825500"/>
          <p14:tracePt t="15157" x="6292850" y="831850"/>
          <p14:tracePt t="15174" x="6381750" y="850900"/>
          <p14:tracePt t="15191" x="6502400" y="895350"/>
          <p14:tracePt t="15207" x="6540500" y="908050"/>
          <p14:tracePt t="15224" x="6572250" y="927100"/>
          <p14:tracePt t="15240" x="6597650" y="939800"/>
          <p14:tracePt t="15257" x="6604000" y="946150"/>
          <p14:tracePt t="15274" x="6610350" y="952500"/>
          <p14:tracePt t="15291" x="6616700" y="952500"/>
          <p14:tracePt t="15324" x="6616700" y="958850"/>
          <p14:tracePt t="15341" x="6616700" y="965200"/>
          <p14:tracePt t="15358" x="6616700" y="971550"/>
          <p14:tracePt t="15393" x="6616700" y="977900"/>
          <p14:tracePt t="15878" x="6623050" y="977900"/>
          <p14:tracePt t="15888" x="6629400" y="984250"/>
          <p14:tracePt t="15895" x="6642100" y="1047750"/>
          <p14:tracePt t="15907" x="6667500" y="1117600"/>
          <p14:tracePt t="15924" x="6800850" y="1390650"/>
          <p14:tracePt t="15941" x="6953250" y="1676400"/>
          <p14:tracePt t="15957" x="7169150" y="2095500"/>
          <p14:tracePt t="15974" x="7512050" y="2794000"/>
          <p14:tracePt t="15992" x="7740650" y="3244850"/>
          <p14:tracePt t="16007" x="7842250" y="3460750"/>
          <p14:tracePt t="16024" x="8147050" y="4032250"/>
          <p14:tracePt t="16040" x="8248650" y="4235450"/>
          <p14:tracePt t="16057" x="8331200" y="4375150"/>
          <p14:tracePt t="16074" x="8362950" y="4470400"/>
          <p14:tracePt t="16090" x="8401050" y="4584700"/>
          <p14:tracePt t="16107" x="8439150" y="4686300"/>
          <p14:tracePt t="16124" x="8451850" y="4762500"/>
          <p14:tracePt t="16140" x="8451850" y="4794250"/>
          <p14:tracePt t="16157" x="8451850" y="4819650"/>
          <p14:tracePt t="16174" x="8489950" y="4876800"/>
          <p14:tracePt t="16191" x="8515350" y="4908550"/>
          <p14:tracePt t="16207" x="8572500" y="4965700"/>
          <p14:tracePt t="16224" x="8667750" y="5054600"/>
          <p14:tracePt t="16240" x="8724900" y="5111750"/>
          <p14:tracePt t="16258" x="8826500" y="5200650"/>
          <p14:tracePt t="16274" x="8870950" y="5238750"/>
          <p14:tracePt t="16290" x="9099550" y="5429250"/>
          <p14:tracePt t="16307" x="9194800" y="5511800"/>
          <p14:tracePt t="16324" x="9271000" y="5581650"/>
          <p14:tracePt t="16341" x="9328150" y="5645150"/>
          <p14:tracePt t="16357" x="9366250" y="5695950"/>
          <p14:tracePt t="16374" x="9391650" y="5721350"/>
          <p14:tracePt t="16379" x="9398000" y="5740400"/>
          <p14:tracePt t="16393" x="9404350" y="5740400"/>
          <p14:tracePt t="16564" x="9404350" y="5727700"/>
          <p14:tracePt t="16580" x="9404350" y="5715000"/>
          <p14:tracePt t="16590" x="9410700" y="5702300"/>
          <p14:tracePt t="16600" x="9410700" y="5695950"/>
          <p14:tracePt t="16608" x="9410700" y="5689600"/>
          <p14:tracePt t="16624" x="9410700" y="5683250"/>
          <p14:tracePt t="16640" x="9410700" y="5676900"/>
          <p14:tracePt t="16726" x="9410700" y="5683250"/>
          <p14:tracePt t="16741" x="9410700" y="5689600"/>
          <p14:tracePt t="16751" x="9410700" y="5695950"/>
          <p14:tracePt t="16761" x="9410700" y="5702300"/>
          <p14:tracePt t="16775" x="9410700" y="5708650"/>
          <p14:tracePt t="16791" x="9410700" y="5715000"/>
          <p14:tracePt t="16938" x="9410700" y="5708650"/>
          <p14:tracePt t="17049" x="9410700" y="5715000"/>
          <p14:tracePt t="17058" x="9410700" y="5721350"/>
          <p14:tracePt t="17075" x="9410700" y="5727700"/>
          <p14:tracePt t="17397" x="9423400" y="5727700"/>
          <p14:tracePt t="17414" x="9429750" y="5721350"/>
          <p14:tracePt t="17428" x="9442450" y="5721350"/>
          <p14:tracePt t="17449" x="9448800" y="5708650"/>
          <p14:tracePt t="17451" x="9455150" y="5708650"/>
          <p14:tracePt t="17461" x="9461500" y="5708650"/>
          <p14:tracePt t="17474" x="9467850" y="5695950"/>
          <p14:tracePt t="17490" x="9486900" y="5664200"/>
          <p14:tracePt t="17507" x="9493250" y="5657850"/>
          <p14:tracePt t="17524" x="9493250" y="5651500"/>
          <p14:tracePt t="17541" x="9499600" y="5638800"/>
          <p14:tracePt t="17557" x="9505950" y="5632450"/>
          <p14:tracePt t="17574" x="9505950" y="5626100"/>
          <p14:tracePt t="17590" x="9518650" y="5619750"/>
          <p14:tracePt t="17607" x="9518650" y="5613400"/>
          <p14:tracePt t="17624" x="9531350" y="5594350"/>
          <p14:tracePt t="17641" x="9544050" y="5575300"/>
          <p14:tracePt t="17657" x="9556750" y="5562600"/>
          <p14:tracePt t="17674" x="9563100" y="5543550"/>
          <p14:tracePt t="17690" x="9575800" y="5530850"/>
          <p14:tracePt t="17707" x="9575800" y="5524500"/>
          <p14:tracePt t="17724" x="9588500" y="5518150"/>
          <p14:tracePt t="17741" x="9613900" y="5511800"/>
          <p14:tracePt t="17757" x="9652000" y="5499100"/>
          <p14:tracePt t="17774" x="9696450" y="5499100"/>
          <p14:tracePt t="17791" x="9753600" y="5499100"/>
          <p14:tracePt t="17807" x="9798050" y="5505450"/>
          <p14:tracePt t="17824" x="9925050" y="5581650"/>
          <p14:tracePt t="17841" x="10045700" y="5670550"/>
          <p14:tracePt t="17857" x="10147300" y="5746750"/>
          <p14:tracePt t="17874" x="10210800" y="5803900"/>
          <p14:tracePt t="17879" x="10229850" y="5829300"/>
          <p14:tracePt t="17890" x="10261600" y="5854700"/>
          <p14:tracePt t="18178" x="10280650" y="6845300"/>
          <p14:tracePt t="18188" x="10261600" y="6851650"/>
          <p14:tracePt t="18194" x="10242550" y="6851650"/>
          <p14:tracePt t="18207" x="10223500" y="6851650"/>
          <p14:tracePt t="18224" x="10179050" y="6851650"/>
          <p14:tracePt t="18240" x="10102850" y="6851650"/>
          <p14:tracePt t="18257" x="10039350" y="6851650"/>
          <p14:tracePt t="18273" x="9956800" y="6851650"/>
          <p14:tracePt t="18290" x="9931400" y="6851650"/>
          <p14:tracePt t="18307" x="9880600" y="6851650"/>
          <p14:tracePt t="18324" x="9779000" y="6851650"/>
          <p14:tracePt t="18341" x="9715500" y="6851650"/>
          <p14:tracePt t="18357" x="9658350" y="6851650"/>
          <p14:tracePt t="18375" x="9607550" y="6851650"/>
          <p14:tracePt t="18379" x="9588500" y="6851650"/>
          <p14:tracePt t="18390" x="9575800" y="6851650"/>
          <p14:tracePt t="18407" x="9537700" y="6851650"/>
          <p14:tracePt t="18424" x="9499600" y="6851650"/>
          <p14:tracePt t="18441" x="9461500" y="6851650"/>
          <p14:tracePt t="18457" x="9410700" y="6851650"/>
          <p14:tracePt t="18474" x="9340850" y="6851650"/>
          <p14:tracePt t="18490" x="9309100" y="6851650"/>
          <p14:tracePt t="18507" x="9226550" y="6838950"/>
          <p14:tracePt t="18524" x="9048750" y="6794500"/>
          <p14:tracePt t="18540" x="8896350" y="6724650"/>
          <p14:tracePt t="18557" x="8756650" y="6661150"/>
          <p14:tracePt t="18574" x="8661400" y="6616700"/>
          <p14:tracePt t="18590" x="8470900" y="6502400"/>
          <p14:tracePt t="18607" x="8350250" y="6394450"/>
          <p14:tracePt t="18624" x="8248650" y="6261100"/>
          <p14:tracePt t="18640" x="8166100" y="6134100"/>
          <p14:tracePt t="18657" x="8058150" y="5956300"/>
          <p14:tracePt t="18674" x="7956550" y="5778500"/>
          <p14:tracePt t="18691" x="7886700" y="5619750"/>
          <p14:tracePt t="18707" x="7854950" y="5486400"/>
          <p14:tracePt t="18724" x="7835900" y="5334000"/>
          <p14:tracePt t="18740" x="7823200" y="5181600"/>
          <p14:tracePt t="18757" x="7823200" y="5041900"/>
          <p14:tracePt t="18774" x="7823200" y="4940300"/>
          <p14:tracePt t="18790" x="7848600" y="4826000"/>
          <p14:tracePt t="18807" x="7893050" y="4724400"/>
          <p14:tracePt t="18824" x="8013700" y="4546600"/>
          <p14:tracePt t="18840" x="8083550" y="4457700"/>
          <p14:tracePt t="18857" x="8121650" y="4413250"/>
          <p14:tracePt t="18874" x="8210550" y="4311650"/>
          <p14:tracePt t="18878" x="8248650" y="4273550"/>
          <p14:tracePt t="18890" x="8305800" y="4222750"/>
          <p14:tracePt t="18907" x="8394700" y="4146550"/>
          <p14:tracePt t="18923" x="8496300" y="4083050"/>
          <p14:tracePt t="18940" x="8642350" y="4000500"/>
          <p14:tracePt t="18957" x="8801100" y="3949700"/>
          <p14:tracePt t="18973" x="8966200" y="3924300"/>
          <p14:tracePt t="18990" x="9105900" y="3898900"/>
          <p14:tracePt t="19007" x="9264650" y="3898900"/>
          <p14:tracePt t="19024" x="9474200" y="3898900"/>
          <p14:tracePt t="19040" x="9639300" y="3930650"/>
          <p14:tracePt t="19057" x="9702800" y="3943350"/>
          <p14:tracePt t="19074" x="9969500" y="4013200"/>
          <p14:tracePt t="19090" x="10090150" y="4070350"/>
          <p14:tracePt t="19107" x="10236200" y="4140200"/>
          <p14:tracePt t="19509" x="10280650" y="6083300"/>
          <p14:tracePt t="19519" x="10267950" y="6096000"/>
          <p14:tracePt t="19530" x="10255250" y="6102350"/>
          <p14:tracePt t="19540" x="10242550" y="6108700"/>
          <p14:tracePt t="19557" x="10217150" y="6121400"/>
          <p14:tracePt t="19573" x="10179050" y="6146800"/>
          <p14:tracePt t="19590" x="10153650" y="6159500"/>
          <p14:tracePt t="19606" x="10140950" y="6165850"/>
          <p14:tracePt t="19624" x="10102850" y="6184900"/>
          <p14:tracePt t="19640" x="10077450" y="6203950"/>
          <p14:tracePt t="19657" x="10064750" y="6203950"/>
          <p14:tracePt t="19674" x="10058400" y="6210300"/>
          <p14:tracePt t="20150" x="10071100" y="6210300"/>
          <p14:tracePt t="20155" x="10102850" y="6210300"/>
          <p14:tracePt t="20167" x="10134600" y="6197600"/>
          <p14:tracePt t="20176" x="10185400" y="6172200"/>
          <p14:tracePt t="20190" x="10274300" y="61468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図 1">
            <a:extLst>
              <a:ext uri="{FF2B5EF4-FFF2-40B4-BE49-F238E27FC236}">
                <a16:creationId xmlns:a16="http://schemas.microsoft.com/office/drawing/2014/main" id="{13761E10-80AB-4A3B-9B0B-50855506D2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3" y="1125538"/>
            <a:ext cx="4005262" cy="539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D5C7990-4A2E-4919-B55D-5ADA82EA3061}"/>
              </a:ext>
            </a:extLst>
          </p:cNvPr>
          <p:cNvSpPr/>
          <p:nvPr/>
        </p:nvSpPr>
        <p:spPr>
          <a:xfrm>
            <a:off x="677863" y="981075"/>
            <a:ext cx="4321175" cy="56880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1268" name="テキスト ボックス 4">
            <a:extLst>
              <a:ext uri="{FF2B5EF4-FFF2-40B4-BE49-F238E27FC236}">
                <a16:creationId xmlns:a16="http://schemas.microsoft.com/office/drawing/2014/main" id="{2DD7E3DE-AEA4-4FB3-B927-6CEE841FB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7825" y="169863"/>
            <a:ext cx="70246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ja-JP">
                <a:solidFill>
                  <a:srgbClr val="0000CC"/>
                </a:solidFill>
              </a:rPr>
              <a:t>国立医薬品食品衛生研究所</a:t>
            </a:r>
            <a:r>
              <a:rPr lang="ja-JP" altLang="en-US">
                <a:solidFill>
                  <a:srgbClr val="0000CC"/>
                </a:solidFill>
              </a:rPr>
              <a:t>による検討</a:t>
            </a:r>
          </a:p>
        </p:txBody>
      </p:sp>
      <p:pic>
        <p:nvPicPr>
          <p:cNvPr id="11269" name="図 5">
            <a:extLst>
              <a:ext uri="{FF2B5EF4-FFF2-40B4-BE49-F238E27FC236}">
                <a16:creationId xmlns:a16="http://schemas.microsoft.com/office/drawing/2014/main" id="{5E8FD6A0-9EA4-4DFF-ADF2-D6383B327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50" y="977900"/>
            <a:ext cx="2840038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3ABD83E8-F365-4612-8A0B-61533956B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450750EF-C112-4D87-98EB-80249723F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F14A020C-D5CB-4404-88BF-56EE34BBDF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10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04" x="8870950" y="3956050"/>
          <p14:tracePt t="3814" x="8909050" y="3943350"/>
          <p14:tracePt t="3827" x="9023350" y="3911600"/>
          <p14:tracePt t="3845" x="9118600" y="3886200"/>
          <p14:tracePt t="3863" x="9226550" y="3854450"/>
          <p14:tracePt t="3877" x="9315450" y="3829050"/>
          <p14:tracePt t="3894" x="9398000" y="3810000"/>
          <p14:tracePt t="3912" x="9474200" y="3784600"/>
          <p14:tracePt t="3928" x="9544050" y="3759200"/>
          <p14:tracePt t="3944" x="9607550" y="3740150"/>
          <p14:tracePt t="3963" x="9690100" y="3714750"/>
          <p14:tracePt t="3977" x="9709150" y="3708400"/>
          <p14:tracePt t="3994" x="9734550" y="3702050"/>
          <p14:tracePt t="4012" x="9753600" y="3695700"/>
          <p14:tracePt t="4028" x="9798050" y="3689350"/>
          <p14:tracePt t="4044" x="9829800" y="3689350"/>
          <p14:tracePt t="4061" x="9848850" y="3683000"/>
          <p14:tracePt t="4079" x="9925050" y="3657600"/>
          <p14:tracePt t="4094" x="9956800" y="3651250"/>
          <p14:tracePt t="4111" x="9982200" y="3651250"/>
          <p14:tracePt t="4128" x="9982200" y="3644900"/>
          <p14:tracePt t="10093" x="9982200" y="3632200"/>
          <p14:tracePt t="10101" x="9988550" y="3600450"/>
          <p14:tracePt t="10113" x="9988550" y="3556000"/>
          <p14:tracePt t="10127" x="9944100" y="3435350"/>
          <p14:tracePt t="10144" x="9912350" y="3321050"/>
          <p14:tracePt t="10161" x="9880600" y="3194050"/>
          <p14:tracePt t="10177" x="9823450" y="3054350"/>
          <p14:tracePt t="10194" x="9779000" y="2946400"/>
          <p14:tracePt t="10210" x="9753600" y="2870200"/>
          <p14:tracePt t="10227" x="9734550" y="2819400"/>
          <p14:tracePt t="10244" x="9734550" y="2800350"/>
          <p14:tracePt t="10261" x="9728200" y="2781300"/>
          <p14:tracePt t="10278" x="9721850" y="2749550"/>
          <p14:tracePt t="10296" x="9721850" y="2724150"/>
          <p14:tracePt t="10311" x="9683750" y="2654300"/>
          <p14:tracePt t="10328" x="9639300" y="2565400"/>
          <p14:tracePt t="10344" x="9556750" y="2406650"/>
          <p14:tracePt t="10360" x="9499600" y="2298700"/>
          <p14:tracePt t="10378" x="9429750" y="2197100"/>
          <p14:tracePt t="10395" x="9347200" y="2101850"/>
          <p14:tracePt t="10411" x="9271000" y="2032000"/>
          <p14:tracePt t="10428" x="9220200" y="2006600"/>
          <p14:tracePt t="10444" x="9175750" y="2000250"/>
          <p14:tracePt t="10461" x="9163050" y="2000250"/>
          <p14:tracePt t="10477" x="9150350" y="1993900"/>
          <p14:tracePt t="10494" x="9144000" y="1993900"/>
          <p14:tracePt t="10511" x="9137650" y="1993900"/>
          <p14:tracePt t="10527" x="9131300" y="1987550"/>
          <p14:tracePt t="10543" x="9042400" y="1917700"/>
          <p14:tracePt t="10560" x="8972550" y="1854200"/>
          <p14:tracePt t="10577" x="8915400" y="1797050"/>
          <p14:tracePt t="10594" x="8788400" y="1695450"/>
          <p14:tracePt t="10613" x="8604250" y="1555750"/>
          <p14:tracePt t="10627" x="8515350" y="1479550"/>
          <p14:tracePt t="10644" x="8413750" y="1409700"/>
          <p14:tracePt t="10660" x="8318500" y="1339850"/>
          <p14:tracePt t="10677" x="8261350" y="1301750"/>
          <p14:tracePt t="10694" x="8242300" y="1295400"/>
          <p14:tracePt t="10711" x="8210550" y="1289050"/>
          <p14:tracePt t="10727" x="8197850" y="1276350"/>
          <p14:tracePt t="10744" x="8178800" y="1276350"/>
          <p14:tracePt t="10761" x="8166100" y="1270000"/>
          <p14:tracePt t="10777" x="8153400" y="1270000"/>
          <p14:tracePt t="10811" x="8147050" y="1270000"/>
          <p14:tracePt t="13326" x="8153400" y="1270000"/>
          <p14:tracePt t="13346" x="8159750" y="1270000"/>
          <p14:tracePt t="13352" x="8166100" y="1270000"/>
          <p14:tracePt t="13442" x="8172450" y="1270000"/>
          <p14:tracePt t="13447" x="8172450" y="1276350"/>
          <p14:tracePt t="13460" x="8178800" y="1276350"/>
          <p14:tracePt t="13477" x="8185150" y="1282700"/>
          <p14:tracePt t="13494" x="8197850" y="1295400"/>
          <p14:tracePt t="13499" x="8204200" y="1308100"/>
          <p14:tracePt t="13511" x="8210550" y="1320800"/>
          <p14:tracePt t="13527" x="8235950" y="1352550"/>
          <p14:tracePt t="13543" x="8248650" y="1371600"/>
          <p14:tracePt t="13560" x="8286750" y="1447800"/>
          <p14:tracePt t="13577" x="8324850" y="1504950"/>
          <p14:tracePt t="13593" x="8356600" y="1555750"/>
          <p14:tracePt t="13610" x="8369300" y="1606550"/>
          <p14:tracePt t="13627" x="8382000" y="1651000"/>
          <p14:tracePt t="13644" x="8388350" y="1695450"/>
          <p14:tracePt t="13660" x="8401050" y="1758950"/>
          <p14:tracePt t="13677" x="8401050" y="1816100"/>
          <p14:tracePt t="13694" x="8401050" y="1879600"/>
          <p14:tracePt t="13710" x="8401050" y="1924050"/>
          <p14:tracePt t="13727" x="8401050" y="1962150"/>
          <p14:tracePt t="13743" x="8401050" y="2006600"/>
          <p14:tracePt t="13760" x="8401050" y="2063750"/>
          <p14:tracePt t="13777" x="8388350" y="2108200"/>
          <p14:tracePt t="13794" x="8369300" y="2171700"/>
          <p14:tracePt t="13810" x="8343900" y="2216150"/>
          <p14:tracePt t="13827" x="8337550" y="2228850"/>
          <p14:tracePt t="13844" x="8286750" y="2298700"/>
          <p14:tracePt t="13860" x="8242300" y="2343150"/>
          <p14:tracePt t="13877" x="8147050" y="2406650"/>
          <p14:tracePt t="13894" x="8083550" y="2444750"/>
          <p14:tracePt t="13910" x="7994650" y="2489200"/>
          <p14:tracePt t="13927" x="7905750" y="2527300"/>
          <p14:tracePt t="13944" x="7785100" y="2578100"/>
          <p14:tracePt t="13960" x="7670800" y="2609850"/>
          <p14:tracePt t="13977" x="7524750" y="2660650"/>
          <p14:tracePt t="13994" x="7385050" y="2698750"/>
          <p14:tracePt t="14010" x="7251700" y="2717800"/>
          <p14:tracePt t="14027" x="7207250" y="2724150"/>
          <p14:tracePt t="14043" x="7086600" y="2724150"/>
          <p14:tracePt t="14060" x="6858000" y="2724150"/>
          <p14:tracePt t="14076" x="6718300" y="2711450"/>
          <p14:tracePt t="14093" x="6597650" y="2679700"/>
          <p14:tracePt t="14110" x="6457950" y="2635250"/>
          <p14:tracePt t="14126" x="6369050" y="2590800"/>
          <p14:tracePt t="14143" x="6292850" y="2540000"/>
          <p14:tracePt t="14160" x="6216650" y="2482850"/>
          <p14:tracePt t="14177" x="6172200" y="2438400"/>
          <p14:tracePt t="14193" x="6140450" y="2362200"/>
          <p14:tracePt t="14210" x="6121400" y="2305050"/>
          <p14:tracePt t="14227" x="6115050" y="2235200"/>
          <p14:tracePt t="14244" x="6102350" y="2178050"/>
          <p14:tracePt t="14260" x="6096000" y="2120900"/>
          <p14:tracePt t="14277" x="6096000" y="2051050"/>
          <p14:tracePt t="14294" x="6096000" y="1962150"/>
          <p14:tracePt t="14310" x="6096000" y="1936750"/>
          <p14:tracePt t="14327" x="6121400" y="1866900"/>
          <p14:tracePt t="14344" x="6159500" y="1803400"/>
          <p14:tracePt t="14360" x="6184900" y="1752600"/>
          <p14:tracePt t="14377" x="6216650" y="1708150"/>
          <p14:tracePt t="14393" x="6248400" y="1676400"/>
          <p14:tracePt t="14410" x="6292850" y="1631950"/>
          <p14:tracePt t="14427" x="6337300" y="1593850"/>
          <p14:tracePt t="14444" x="6381750" y="1562100"/>
          <p14:tracePt t="14460" x="6451600" y="1524000"/>
          <p14:tracePt t="14477" x="6496050" y="1498600"/>
          <p14:tracePt t="14494" x="6578600" y="1485900"/>
          <p14:tracePt t="14510" x="6635750" y="1479550"/>
          <p14:tracePt t="14526" x="6711950" y="1479550"/>
          <p14:tracePt t="14544" x="6819900" y="1479550"/>
          <p14:tracePt t="14560" x="6927850" y="1479550"/>
          <p14:tracePt t="14577" x="7042150" y="1504950"/>
          <p14:tracePt t="14594" x="7181850" y="1555750"/>
          <p14:tracePt t="14610" x="7372350" y="1612900"/>
          <p14:tracePt t="14627" x="7543800" y="1689100"/>
          <p14:tracePt t="14644" x="7721600" y="1778000"/>
          <p14:tracePt t="14660" x="7924800" y="1898650"/>
          <p14:tracePt t="14677" x="8051800" y="2012950"/>
          <p14:tracePt t="14693" x="8210550" y="2178050"/>
          <p14:tracePt t="14710" x="8337550" y="2324100"/>
          <p14:tracePt t="14727" x="8451850" y="2489200"/>
          <p14:tracePt t="14744" x="8591550" y="2736850"/>
          <p14:tracePt t="14760" x="8680450" y="2927350"/>
          <p14:tracePt t="14777" x="8858250" y="3276600"/>
          <p14:tracePt t="14793" x="8896350" y="3365500"/>
          <p14:tracePt t="14810" x="8953500" y="3524250"/>
          <p14:tracePt t="14827" x="9017000" y="3790950"/>
          <p14:tracePt t="14843" x="9048750" y="3937000"/>
          <p14:tracePt t="14860" x="9061450" y="4133850"/>
          <p14:tracePt t="14877" x="9067800" y="4216400"/>
          <p14:tracePt t="14893" x="9074150" y="4565650"/>
          <p14:tracePt t="14910" x="9099550" y="4864100"/>
          <p14:tracePt t="14927" x="9105900" y="5054600"/>
          <p14:tracePt t="14944" x="9105900" y="5251450"/>
          <p14:tracePt t="14960" x="9105900" y="5391150"/>
          <p14:tracePt t="14977" x="9105900" y="5499100"/>
          <p14:tracePt t="14993" x="9080500" y="5575300"/>
          <p14:tracePt t="15010" x="9061450" y="5632450"/>
          <p14:tracePt t="15027" x="9029700" y="5746750"/>
          <p14:tracePt t="15043" x="8991600" y="5873750"/>
          <p14:tracePt t="15060" x="8921750" y="6089650"/>
          <p14:tracePt t="15077" x="8883650" y="6178550"/>
          <p14:tracePt t="15094" x="8801100" y="6350000"/>
          <p14:tracePt t="15110" x="8743950" y="6438900"/>
          <p14:tracePt t="15126" x="8680450" y="6515100"/>
          <p14:tracePt t="15143" x="8629650" y="6572250"/>
          <p14:tracePt t="15160" x="8553450" y="6623050"/>
          <p14:tracePt t="15177" x="8458200" y="6673850"/>
          <p14:tracePt t="15194" x="8388350" y="6692900"/>
          <p14:tracePt t="15210" x="8299450" y="6718300"/>
          <p14:tracePt t="15227" x="8178800" y="6750050"/>
          <p14:tracePt t="15244" x="8083550" y="6762750"/>
          <p14:tracePt t="15260" x="7880350" y="6762750"/>
          <p14:tracePt t="15277" x="7810500" y="6762750"/>
          <p14:tracePt t="15293" x="7537450" y="6705600"/>
          <p14:tracePt t="15310" x="7378700" y="6667500"/>
          <p14:tracePt t="15327" x="7035800" y="6565900"/>
          <p14:tracePt t="15343" x="6870700" y="6496050"/>
          <p14:tracePt t="15360" x="6718300" y="6413500"/>
          <p14:tracePt t="15377" x="6362700" y="6242050"/>
          <p14:tracePt t="15393" x="6115050" y="6115050"/>
          <p14:tracePt t="15410" x="5962650" y="6026150"/>
          <p14:tracePt t="15426" x="5778500" y="5918200"/>
          <p14:tracePt t="15443" x="5651500" y="5816600"/>
          <p14:tracePt t="15460" x="5530850" y="5702300"/>
          <p14:tracePt t="15477" x="5422900" y="5530850"/>
          <p14:tracePt t="15493" x="5327650" y="5334000"/>
          <p14:tracePt t="15498" x="5289550" y="5238750"/>
          <p14:tracePt t="15510" x="5251450" y="5143500"/>
          <p14:tracePt t="15527" x="5162550" y="4908550"/>
          <p14:tracePt t="15543" x="5092700" y="4610100"/>
          <p14:tracePt t="15560" x="5067300" y="4470400"/>
          <p14:tracePt t="15577" x="5054600" y="4318000"/>
          <p14:tracePt t="15594" x="5054600" y="4095750"/>
          <p14:tracePt t="15610" x="5067300" y="3956050"/>
          <p14:tracePt t="15626" x="5092700" y="3771900"/>
          <p14:tracePt t="15643" x="5099050" y="3663950"/>
          <p14:tracePt t="15660" x="5130800" y="3384550"/>
          <p14:tracePt t="15676" x="5162550" y="3175000"/>
          <p14:tracePt t="15693" x="5175250" y="2978150"/>
          <p14:tracePt t="15710" x="5175250" y="2825750"/>
          <p14:tracePt t="15727" x="5200650" y="2660650"/>
          <p14:tracePt t="15744" x="5276850" y="2432050"/>
          <p14:tracePt t="15760" x="5314950" y="2330450"/>
          <p14:tracePt t="15777" x="5384800" y="2165350"/>
          <p14:tracePt t="15793" x="5454650" y="2032000"/>
          <p14:tracePt t="15810" x="5581650" y="1822450"/>
          <p14:tracePt t="15827" x="5657850" y="1689100"/>
          <p14:tracePt t="15843" x="5702300" y="1612900"/>
          <p14:tracePt t="15860" x="5778500" y="1492250"/>
          <p14:tracePt t="15877" x="5873750" y="1327150"/>
          <p14:tracePt t="15893" x="5949950" y="1206500"/>
          <p14:tracePt t="15910" x="6000750" y="1123950"/>
          <p14:tracePt t="15926" x="6070600" y="1041400"/>
          <p14:tracePt t="15943" x="6134100" y="971550"/>
          <p14:tracePt t="15960" x="6203950" y="908050"/>
          <p14:tracePt t="15976" x="6280150" y="838200"/>
          <p14:tracePt t="15993" x="6362700" y="774700"/>
          <p14:tracePt t="15997" x="6400800" y="749300"/>
          <p14:tracePt t="16014" x="6464300" y="704850"/>
          <p14:tracePt t="16027" x="6496050" y="692150"/>
          <p14:tracePt t="16043" x="6559550" y="660400"/>
          <p14:tracePt t="16060" x="6623050" y="647700"/>
          <p14:tracePt t="16077" x="6692900" y="647700"/>
          <p14:tracePt t="16093" x="6826250" y="647700"/>
          <p14:tracePt t="16110" x="6940550" y="666750"/>
          <p14:tracePt t="16126" x="6991350" y="679450"/>
          <p14:tracePt t="16143" x="7105650" y="698500"/>
          <p14:tracePt t="16160" x="7277100" y="755650"/>
          <p14:tracePt t="16176" x="7391400" y="800100"/>
          <p14:tracePt t="16194" x="7512050" y="857250"/>
          <p14:tracePt t="16210" x="7645400" y="927100"/>
          <p14:tracePt t="16227" x="7772400" y="1003300"/>
          <p14:tracePt t="16243" x="7886700" y="1073150"/>
          <p14:tracePt t="16260" x="7981950" y="1130300"/>
          <p14:tracePt t="16277" x="8096250" y="1212850"/>
          <p14:tracePt t="16294" x="8204200" y="1320800"/>
          <p14:tracePt t="16310" x="8267700" y="1397000"/>
          <p14:tracePt t="16327" x="8305800" y="1441450"/>
          <p14:tracePt t="16343" x="8375650" y="1536700"/>
          <p14:tracePt t="16360" x="8496300" y="1739900"/>
          <p14:tracePt t="16376" x="8553450" y="1860550"/>
          <p14:tracePt t="16393" x="8604250" y="2006600"/>
          <p14:tracePt t="16410" x="8655050" y="2127250"/>
          <p14:tracePt t="16426" x="8693150" y="2241550"/>
          <p14:tracePt t="16443" x="8750300" y="2393950"/>
          <p14:tracePt t="16460" x="8801100" y="2527300"/>
          <p14:tracePt t="16477" x="8839200" y="2654300"/>
          <p14:tracePt t="16493" x="8890000" y="2806700"/>
          <p14:tracePt t="16499" x="8902700" y="2863850"/>
          <p14:tracePt t="16512" x="8940800" y="2984500"/>
          <p14:tracePt t="16526" x="8947150" y="3048000"/>
          <p14:tracePt t="16543" x="8966200" y="3225800"/>
          <p14:tracePt t="16559" x="8972550" y="3340100"/>
          <p14:tracePt t="16576" x="8972550" y="3454400"/>
          <p14:tracePt t="16593" x="8972550" y="3638550"/>
          <p14:tracePt t="16610" x="8972550" y="3695700"/>
          <p14:tracePt t="16626" x="8966200" y="3835400"/>
          <p14:tracePt t="16643" x="8966200" y="3987800"/>
          <p14:tracePt t="16660" x="8959850" y="4095750"/>
          <p14:tracePt t="16677" x="8940800" y="4184650"/>
          <p14:tracePt t="16695" x="8921750" y="4267200"/>
          <p14:tracePt t="16710" x="8896350" y="4356100"/>
          <p14:tracePt t="16727" x="8864600" y="4419600"/>
          <p14:tracePt t="16743" x="8826500" y="4495800"/>
          <p14:tracePt t="16760" x="8782050" y="4578350"/>
          <p14:tracePt t="16777" x="8756650" y="4622800"/>
          <p14:tracePt t="16794" x="8718550" y="4692650"/>
          <p14:tracePt t="16810" x="8712200" y="4705350"/>
          <p14:tracePt t="16827" x="8686800" y="4743450"/>
          <p14:tracePt t="16843" x="8655050" y="4781550"/>
          <p14:tracePt t="16860" x="8623300" y="4826000"/>
          <p14:tracePt t="16876" x="8591550" y="4876800"/>
          <p14:tracePt t="16894" x="8559800" y="4908550"/>
          <p14:tracePt t="16910" x="8521700" y="4953000"/>
          <p14:tracePt t="16926" x="8477250" y="5003800"/>
          <p14:tracePt t="16943" x="8439150" y="5041900"/>
          <p14:tracePt t="16960" x="8388350" y="5080000"/>
          <p14:tracePt t="16976" x="8324850" y="5124450"/>
          <p14:tracePt t="16994" x="8280400" y="5156200"/>
          <p14:tracePt t="16998" x="8267700" y="5168900"/>
          <p14:tracePt t="17010" x="8235950" y="5187950"/>
          <p14:tracePt t="17026" x="8204200" y="5207000"/>
          <p14:tracePt t="17043" x="8172450" y="5226050"/>
          <p14:tracePt t="17060" x="8134350" y="5238750"/>
          <p14:tracePt t="17076" x="8083550" y="5251450"/>
          <p14:tracePt t="17093" x="8070850" y="5257800"/>
          <p14:tracePt t="17110" x="8039100" y="5270500"/>
          <p14:tracePt t="17126" x="8007350" y="5270500"/>
          <p14:tracePt t="17143" x="7943850" y="5289550"/>
          <p14:tracePt t="17160" x="7905750" y="5289550"/>
          <p14:tracePt t="17177" x="7893050" y="5289550"/>
          <p14:tracePt t="17195" x="7842250" y="5295900"/>
          <p14:tracePt t="17210" x="7823200" y="5295900"/>
          <p14:tracePt t="17227" x="7810500" y="5295900"/>
          <p14:tracePt t="17243" x="7797800" y="5295900"/>
          <p14:tracePt t="17260" x="7791450" y="5295900"/>
          <p14:tracePt t="17277" x="7785100" y="5295900"/>
          <p14:tracePt t="17294" x="7772400" y="5295900"/>
          <p14:tracePt t="17309" x="7766050" y="5295900"/>
          <p14:tracePt t="17327" x="7759700" y="5295900"/>
          <p14:tracePt t="17343" x="7753350" y="5295900"/>
          <p14:tracePt t="17360" x="7747000" y="5295900"/>
          <p14:tracePt t="17376" x="7740650" y="5295900"/>
          <p14:tracePt t="17401" x="7734300" y="5295900"/>
          <p14:tracePt t="17421" x="7727950" y="5295900"/>
          <p14:tracePt t="17444" x="7721600" y="5295900"/>
          <p14:tracePt t="17476" x="7715250" y="5295900"/>
          <p14:tracePt t="17559" x="7708900" y="5295900"/>
          <p14:tracePt t="17583" x="7702550" y="5295900"/>
          <p14:tracePt t="17683" x="7696200" y="5295900"/>
          <p14:tracePt t="17750" x="7696200" y="5302250"/>
          <p14:tracePt t="17791" x="7689850" y="5302250"/>
          <p14:tracePt t="17840" x="7683500" y="5308600"/>
          <p14:tracePt t="17856" x="7677150" y="5308600"/>
          <p14:tracePt t="18289" x="7670800" y="5308600"/>
          <p14:tracePt t="18297" x="7677150" y="5308600"/>
          <p14:tracePt t="18302" x="7689850" y="5308600"/>
          <p14:tracePt t="18314" x="7708900" y="5302250"/>
          <p14:tracePt t="18326" x="7740650" y="5283200"/>
          <p14:tracePt t="18343" x="7823200" y="5257800"/>
          <p14:tracePt t="18360" x="7848600" y="5251450"/>
          <p14:tracePt t="18376" x="7937500" y="5245100"/>
          <p14:tracePt t="18393" x="8089900" y="5238750"/>
          <p14:tracePt t="18410" x="8242300" y="5226050"/>
          <p14:tracePt t="18426" x="8388350" y="5213350"/>
          <p14:tracePt t="18445" x="8540750" y="5200650"/>
          <p14:tracePt t="18460" x="8693150" y="5194300"/>
          <p14:tracePt t="18476" x="8820150" y="5181600"/>
          <p14:tracePt t="18493" x="8972550" y="5162550"/>
          <p14:tracePt t="18510" x="9093200" y="5143500"/>
          <p14:tracePt t="18515" x="9156700" y="5130800"/>
          <p14:tracePt t="18527" x="9226550" y="5111750"/>
          <p14:tracePt t="18543" x="9359900" y="5067300"/>
          <p14:tracePt t="18560" x="9461500" y="5048250"/>
          <p14:tracePt t="18576" x="9544050" y="5048250"/>
          <p14:tracePt t="18593" x="9607550" y="5048250"/>
          <p14:tracePt t="18609" x="9740900" y="5041900"/>
          <p14:tracePt t="18626" x="9842500" y="5041900"/>
          <p14:tracePt t="18643" x="9893300" y="5035550"/>
          <p14:tracePt t="18660" x="10033000" y="5035550"/>
          <p14:tracePt t="18676" x="10121900" y="5035550"/>
          <p14:tracePt t="18693" x="10191750" y="5035550"/>
          <p14:tracePt t="18710" x="10229850" y="5035550"/>
          <p14:tracePt t="18726" x="10255250" y="5035550"/>
          <p14:tracePt t="18743" x="10274300" y="5035550"/>
          <p14:tracePt t="31660" x="10166350" y="4121150"/>
          <p14:tracePt t="31665" x="10071100" y="4038600"/>
          <p14:tracePt t="31676" x="9829800" y="3867150"/>
          <p14:tracePt t="31691" x="9245600" y="3460750"/>
          <p14:tracePt t="31708" x="8648700" y="3105150"/>
          <p14:tracePt t="31725" x="8128000" y="2838450"/>
          <p14:tracePt t="31741" x="7600950" y="2546350"/>
          <p14:tracePt t="31758" x="7061200" y="2254250"/>
          <p14:tracePt t="31775" x="6483350" y="1993900"/>
          <p14:tracePt t="31791" x="6076950" y="1797050"/>
          <p14:tracePt t="31808" x="5816600" y="1701800"/>
          <p14:tracePt t="31825" x="5378450" y="1581150"/>
          <p14:tracePt t="31841" x="5073650" y="1492250"/>
          <p14:tracePt t="31858" x="4921250" y="1466850"/>
          <p14:tracePt t="31875" x="4464050" y="1403350"/>
          <p14:tracePt t="31891" x="4197350" y="1397000"/>
          <p14:tracePt t="31908" x="3949700" y="1384300"/>
          <p14:tracePt t="31925" x="3752850" y="1384300"/>
          <p14:tracePt t="31941" x="3600450" y="1358900"/>
          <p14:tracePt t="31958" x="3454400" y="1327150"/>
          <p14:tracePt t="31975" x="3289300" y="1295400"/>
          <p14:tracePt t="31992" x="3098800" y="1263650"/>
          <p14:tracePt t="32008" x="2940050" y="1250950"/>
          <p14:tracePt t="32025" x="2717800" y="1250950"/>
          <p14:tracePt t="32042" x="2451100" y="1333500"/>
          <p14:tracePt t="32058" x="2260600" y="1447800"/>
          <p14:tracePt t="32075" x="2165350" y="1530350"/>
          <p14:tracePt t="32092" x="2019300" y="1701800"/>
          <p14:tracePt t="32108" x="1936750" y="1797050"/>
          <p14:tracePt t="32124" x="1911350" y="1835150"/>
          <p14:tracePt t="32141" x="1911350" y="1860550"/>
          <p14:tracePt t="32158" x="1911350" y="1879600"/>
          <p14:tracePt t="32174" x="1911350" y="1892300"/>
          <p14:tracePt t="32191" x="1911350" y="1905000"/>
          <p14:tracePt t="32208" x="1905000" y="1917700"/>
          <p14:tracePt t="32224" x="1905000" y="1936750"/>
          <p14:tracePt t="32241" x="1898650" y="1962150"/>
          <p14:tracePt t="32258" x="1898650" y="1987550"/>
          <p14:tracePt t="32275" x="1898650" y="2012950"/>
          <p14:tracePt t="32291" x="1892300" y="2025650"/>
          <p14:tracePt t="32308" x="1892300" y="2038350"/>
          <p14:tracePt t="32324" x="1885950" y="2051050"/>
          <p14:tracePt t="32341" x="1885950" y="2082800"/>
          <p14:tracePt t="32358" x="1879600" y="2095500"/>
          <p14:tracePt t="32392" x="1879600" y="2108200"/>
          <p14:tracePt t="32408" x="1873250" y="2127250"/>
          <p14:tracePt t="32425" x="1873250" y="2139950"/>
          <p14:tracePt t="32441" x="1873250" y="2152650"/>
          <p14:tracePt t="32458" x="1866900" y="2159000"/>
          <p14:tracePt t="32475" x="1860550" y="2171700"/>
          <p14:tracePt t="32492" x="1854200" y="2178050"/>
          <p14:tracePt t="32508" x="1847850" y="2184400"/>
          <p14:tracePt t="32525" x="1841500" y="2190750"/>
          <p14:tracePt t="32542" x="1828800" y="2203450"/>
          <p14:tracePt t="32558" x="1822450" y="2209800"/>
          <p14:tracePt t="32575" x="1816100" y="2209800"/>
          <p14:tracePt t="32591" x="1803400" y="2216150"/>
          <p14:tracePt t="32608" x="1778000" y="2228850"/>
          <p14:tracePt t="32625" x="1752600" y="2235200"/>
          <p14:tracePt t="32641" x="1727200" y="2235200"/>
          <p14:tracePt t="32658" x="1701800" y="2235200"/>
          <p14:tracePt t="32675" x="1670050" y="2235200"/>
          <p14:tracePt t="32691" x="1625600" y="2235200"/>
          <p14:tracePt t="32708" x="1600200" y="2222500"/>
          <p14:tracePt t="32725" x="1549400" y="2203450"/>
          <p14:tracePt t="32741" x="1479550" y="2159000"/>
          <p14:tracePt t="32758" x="1435100" y="2127250"/>
          <p14:tracePt t="32774" x="1397000" y="2089150"/>
          <p14:tracePt t="32791" x="1365250" y="2044700"/>
          <p14:tracePt t="32808" x="1346200" y="1993900"/>
          <p14:tracePt t="32825" x="1308100" y="1930400"/>
          <p14:tracePt t="32841" x="1276350" y="1854200"/>
          <p14:tracePt t="32858" x="1250950" y="1778000"/>
          <p14:tracePt t="32875" x="1244600" y="1758950"/>
          <p14:tracePt t="32892" x="1225550" y="1676400"/>
          <p14:tracePt t="32908" x="1225550" y="1625600"/>
          <p14:tracePt t="32925" x="1225550" y="1568450"/>
          <p14:tracePt t="32941" x="1225550" y="1524000"/>
          <p14:tracePt t="32958" x="1231900" y="1466850"/>
          <p14:tracePt t="32974" x="1250950" y="1409700"/>
          <p14:tracePt t="32991" x="1263650" y="1358900"/>
          <p14:tracePt t="33008" x="1282700" y="1333500"/>
          <p14:tracePt t="33025" x="1301750" y="1301750"/>
          <p14:tracePt t="33042" x="1384300" y="1244600"/>
          <p14:tracePt t="33058" x="1447800" y="1212850"/>
          <p14:tracePt t="33075" x="1498600" y="1193800"/>
          <p14:tracePt t="33091" x="1593850" y="1149350"/>
          <p14:tracePt t="33108" x="1695450" y="1111250"/>
          <p14:tracePt t="33124" x="1752600" y="1092200"/>
          <p14:tracePt t="33141" x="1803400" y="1079500"/>
          <p14:tracePt t="33158" x="1828800" y="1079500"/>
          <p14:tracePt t="33175" x="1955800" y="1073150"/>
          <p14:tracePt t="33191" x="2044700" y="1073150"/>
          <p14:tracePt t="33208" x="2159000" y="1092200"/>
          <p14:tracePt t="33224" x="2247900" y="1130300"/>
          <p14:tracePt t="33241" x="2311400" y="1168400"/>
          <p14:tracePt t="33258" x="2381250" y="1231900"/>
          <p14:tracePt t="33275" x="2425700" y="1289050"/>
          <p14:tracePt t="33291" x="2463800" y="1358900"/>
          <p14:tracePt t="33308" x="2501900" y="1441450"/>
          <p14:tracePt t="33325" x="2514600" y="1492250"/>
          <p14:tracePt t="33341" x="2533650" y="1593850"/>
          <p14:tracePt t="33358" x="2533650" y="1625600"/>
          <p14:tracePt t="33375" x="2533650" y="1682750"/>
          <p14:tracePt t="33391" x="2533650" y="1784350"/>
          <p14:tracePt t="33408" x="2533650" y="1835150"/>
          <p14:tracePt t="33425" x="2520950" y="1866900"/>
          <p14:tracePt t="33441" x="2520950" y="1873250"/>
          <p14:tracePt t="33458" x="2508250" y="1892300"/>
          <p14:tracePt t="33475" x="2501900" y="1911350"/>
          <p14:tracePt t="33491" x="2482850" y="1924050"/>
          <p14:tracePt t="33508" x="2457450" y="1955800"/>
          <p14:tracePt t="33525" x="2432050" y="1981200"/>
          <p14:tracePt t="33541" x="2413000" y="1993900"/>
          <p14:tracePt t="33546" x="2400300" y="2012950"/>
          <p14:tracePt t="33557" x="2387600" y="2025650"/>
          <p14:tracePt t="33574" x="2362200" y="2051050"/>
          <p14:tracePt t="33591" x="2336800" y="2070100"/>
          <p14:tracePt t="33608" x="2317750" y="2082800"/>
          <p14:tracePt t="33624" x="2305050" y="2095500"/>
          <p14:tracePt t="33641" x="2292350" y="2095500"/>
          <p14:tracePt t="33658" x="2254250" y="2114550"/>
          <p14:tracePt t="33674" x="2197100" y="2139950"/>
          <p14:tracePt t="33691" x="2165350" y="2139950"/>
          <p14:tracePt t="33708" x="2120900" y="2146300"/>
          <p14:tracePt t="33724" x="2082800" y="2152650"/>
          <p14:tracePt t="33741" x="2038350" y="2152650"/>
          <p14:tracePt t="33758" x="1974850" y="2152650"/>
          <p14:tracePt t="33775" x="1930400" y="2152650"/>
          <p14:tracePt t="33791" x="1860550" y="2152650"/>
          <p14:tracePt t="33808" x="1809750" y="2146300"/>
          <p14:tracePt t="33824" x="1746250" y="2127250"/>
          <p14:tracePt t="33841" x="1727200" y="2120900"/>
          <p14:tracePt t="33858" x="1689100" y="2101850"/>
          <p14:tracePt t="33875" x="1651000" y="2082800"/>
          <p14:tracePt t="33891" x="1581150" y="2044700"/>
          <p14:tracePt t="33908" x="1543050" y="2006600"/>
          <p14:tracePt t="33925" x="1511300" y="1974850"/>
          <p14:tracePt t="33941" x="1441450" y="1873250"/>
          <p14:tracePt t="33958" x="1422400" y="1841500"/>
          <p14:tracePt t="33975" x="1390650" y="1803400"/>
          <p14:tracePt t="33991" x="1377950" y="1778000"/>
          <p14:tracePt t="34008" x="1371600" y="1739900"/>
          <p14:tracePt t="34025" x="1371600" y="1708150"/>
          <p14:tracePt t="34041" x="1371600" y="1676400"/>
          <p14:tracePt t="34058" x="1371600" y="1638300"/>
          <p14:tracePt t="34075" x="1371600" y="1625600"/>
          <p14:tracePt t="34092" x="1371600" y="1587500"/>
          <p14:tracePt t="34108" x="1371600" y="1555750"/>
          <p14:tracePt t="34124" x="1371600" y="1543050"/>
          <p14:tracePt t="34141" x="1371600" y="1504950"/>
          <p14:tracePt t="34158" x="1384300" y="1435100"/>
          <p14:tracePt t="34174" x="1397000" y="1403350"/>
          <p14:tracePt t="34191" x="1403350" y="1371600"/>
          <p14:tracePt t="34208" x="1416050" y="1352550"/>
          <p14:tracePt t="34224" x="1428750" y="1333500"/>
          <p14:tracePt t="34242" x="1441450" y="1308100"/>
          <p14:tracePt t="34258" x="1454150" y="1289050"/>
          <p14:tracePt t="34275" x="1473200" y="1270000"/>
          <p14:tracePt t="34291" x="1504950" y="1244600"/>
          <p14:tracePt t="34308" x="1543050" y="1219200"/>
          <p14:tracePt t="34325" x="1562100" y="1212850"/>
          <p14:tracePt t="34341" x="1581150" y="1193800"/>
          <p14:tracePt t="34358" x="1593850" y="1187450"/>
          <p14:tracePt t="34374" x="1625600" y="1174750"/>
          <p14:tracePt t="34391" x="1644650" y="1162050"/>
          <p14:tracePt t="34407" x="1663700" y="1155700"/>
          <p14:tracePt t="34426" x="1720850" y="1130300"/>
          <p14:tracePt t="34441" x="1739900" y="1123950"/>
          <p14:tracePt t="34458" x="1765300" y="1117600"/>
          <p14:tracePt t="34475" x="1790700" y="1111250"/>
          <p14:tracePt t="34491" x="1822450" y="1111250"/>
          <p14:tracePt t="34508" x="1873250" y="1098550"/>
          <p14:tracePt t="34525" x="1917700" y="1098550"/>
          <p14:tracePt t="34541" x="1968500" y="1098550"/>
          <p14:tracePt t="34546" x="2006600" y="1098550"/>
          <p14:tracePt t="34558" x="2032000" y="1098550"/>
          <p14:tracePt t="34575" x="2082800" y="1098550"/>
          <p14:tracePt t="34591" x="2133600" y="1111250"/>
          <p14:tracePt t="34608" x="2165350" y="1117600"/>
          <p14:tracePt t="34625" x="2197100" y="1130300"/>
          <p14:tracePt t="34641" x="2266950" y="1149350"/>
          <p14:tracePt t="34658" x="2324100" y="1187450"/>
          <p14:tracePt t="34674" x="2355850" y="1212850"/>
          <p14:tracePt t="34691" x="2368550" y="1225550"/>
          <p14:tracePt t="34708" x="2400300" y="1257300"/>
          <p14:tracePt t="34725" x="2425700" y="1295400"/>
          <p14:tracePt t="34743" x="2444750" y="1327150"/>
          <p14:tracePt t="34758" x="2463800" y="1371600"/>
          <p14:tracePt t="34775" x="2476500" y="1403350"/>
          <p14:tracePt t="34791" x="2489200" y="1435100"/>
          <p14:tracePt t="34808" x="2495550" y="1447800"/>
          <p14:tracePt t="34824" x="2495550" y="1479550"/>
          <p14:tracePt t="34841" x="2495550" y="1517650"/>
          <p14:tracePt t="34859" x="2495550" y="1593850"/>
          <p14:tracePt t="34874" x="2495550" y="1619250"/>
          <p14:tracePt t="34891" x="2495550" y="1638300"/>
          <p14:tracePt t="34908" x="2489200" y="1676400"/>
          <p14:tracePt t="34925" x="2482850" y="1714500"/>
          <p14:tracePt t="34941" x="2470150" y="1752600"/>
          <p14:tracePt t="34958" x="2457450" y="1797050"/>
          <p14:tracePt t="34975" x="2457450" y="1822450"/>
          <p14:tracePt t="34991" x="2432050" y="1917700"/>
          <p14:tracePt t="35008" x="2413000" y="1981200"/>
          <p14:tracePt t="35025" x="2393950" y="2044700"/>
          <p14:tracePt t="35041" x="2374900" y="2082800"/>
          <p14:tracePt t="35060" x="2355850" y="2101850"/>
          <p14:tracePt t="35074" x="2355850" y="2108200"/>
          <p14:tracePt t="35091" x="2349500" y="2114550"/>
          <p14:tracePt t="35108" x="2343150" y="2114550"/>
          <p14:tracePt t="35125" x="2330450" y="2133600"/>
          <p14:tracePt t="35142" x="2292350" y="2152650"/>
          <p14:tracePt t="35158" x="2266950" y="2159000"/>
          <p14:tracePt t="35174" x="2260600" y="2165350"/>
          <p14:tracePt t="35191" x="2228850" y="2171700"/>
          <p14:tracePt t="35207" x="2171700" y="2190750"/>
          <p14:tracePt t="35224" x="2120900" y="2197100"/>
          <p14:tracePt t="35243" x="2070100" y="2203450"/>
          <p14:tracePt t="35257" x="2012950" y="2209800"/>
          <p14:tracePt t="35274" x="1968500" y="2209800"/>
          <p14:tracePt t="35291" x="1930400" y="2216150"/>
          <p14:tracePt t="35308" x="1892300" y="2216150"/>
          <p14:tracePt t="35325" x="1866900" y="2216150"/>
          <p14:tracePt t="35341" x="1835150" y="2216150"/>
          <p14:tracePt t="35360" x="1790700" y="2209800"/>
          <p14:tracePt t="35374" x="1771650" y="2209800"/>
          <p14:tracePt t="35391" x="1714500" y="2190750"/>
          <p14:tracePt t="35408" x="1625600" y="2146300"/>
          <p14:tracePt t="35424" x="1562100" y="2114550"/>
          <p14:tracePt t="35441" x="1492250" y="2076450"/>
          <p14:tracePt t="35458" x="1435100" y="2032000"/>
          <p14:tracePt t="35474" x="1397000" y="2006600"/>
          <p14:tracePt t="35491" x="1365250" y="1974850"/>
          <p14:tracePt t="35508" x="1346200" y="1943100"/>
          <p14:tracePt t="35524" x="1327150" y="1917700"/>
          <p14:tracePt t="35542" x="1301750" y="1885950"/>
          <p14:tracePt t="35548" x="1295400" y="1879600"/>
          <p14:tracePt t="35560" x="1289050" y="1847850"/>
          <p14:tracePt t="35574" x="1282700" y="1835150"/>
          <p14:tracePt t="35591" x="1270000" y="1803400"/>
          <p14:tracePt t="35608" x="1270000" y="1765300"/>
          <p14:tracePt t="35625" x="1263650" y="1733550"/>
          <p14:tracePt t="35641" x="1250950" y="1670050"/>
          <p14:tracePt t="35657" x="1250950" y="1657350"/>
          <p14:tracePt t="35674" x="1250950" y="1625600"/>
          <p14:tracePt t="35691" x="1250950" y="1600200"/>
          <p14:tracePt t="35708" x="1250950" y="1555750"/>
          <p14:tracePt t="35724" x="1250950" y="1536700"/>
          <p14:tracePt t="35743" x="1257300" y="1517650"/>
          <p14:tracePt t="35758" x="1270000" y="1504950"/>
          <p14:tracePt t="35774" x="1276350" y="1485900"/>
          <p14:tracePt t="35791" x="1282700" y="1479550"/>
          <p14:tracePt t="35807" x="1301750" y="1466850"/>
          <p14:tracePt t="35825" x="1320800" y="1460500"/>
          <p14:tracePt t="35842" x="1416050" y="1435100"/>
          <p14:tracePt t="35860" x="1454150" y="1435100"/>
          <p14:tracePt t="35874" x="1530350" y="1428750"/>
          <p14:tracePt t="35891" x="1600200" y="1422400"/>
          <p14:tracePt t="35908" x="1701800" y="1422400"/>
          <p14:tracePt t="35924" x="1778000" y="1422400"/>
          <p14:tracePt t="35941" x="1816100" y="1422400"/>
          <p14:tracePt t="35959" x="1898650" y="1422400"/>
          <p14:tracePt t="35974" x="1993900" y="1441450"/>
          <p14:tracePt t="35991" x="2089150" y="1466850"/>
          <p14:tracePt t="36008" x="2178050" y="1485900"/>
          <p14:tracePt t="36024" x="2241550" y="1498600"/>
          <p14:tracePt t="36041" x="2286000" y="1511300"/>
          <p14:tracePt t="36046" x="2330450" y="1524000"/>
          <p14:tracePt t="36060" x="2368550" y="1543050"/>
          <p14:tracePt t="36074" x="2432050" y="1562100"/>
          <p14:tracePt t="36091" x="2482850" y="1581150"/>
          <p14:tracePt t="36107" x="2533650" y="1612900"/>
          <p14:tracePt t="36124" x="2590800" y="1670050"/>
          <p14:tracePt t="36141" x="2616200" y="1708150"/>
          <p14:tracePt t="36158" x="2647950" y="1771650"/>
          <p14:tracePt t="36176" x="2705100" y="1873250"/>
          <p14:tracePt t="36191" x="2730500" y="1936750"/>
          <p14:tracePt t="36208" x="2736850" y="1968500"/>
          <p14:tracePt t="36224" x="2736850" y="1987550"/>
          <p14:tracePt t="36240" x="2743200" y="2019300"/>
          <p14:tracePt t="36257" x="2743200" y="2070100"/>
          <p14:tracePt t="36274" x="2743200" y="2114550"/>
          <p14:tracePt t="36291" x="2743200" y="2152650"/>
          <p14:tracePt t="36307" x="2736850" y="2190750"/>
          <p14:tracePt t="36324" x="2724150" y="2228850"/>
          <p14:tracePt t="36341" x="2724150" y="2260600"/>
          <p14:tracePt t="36358" x="2705100" y="2292350"/>
          <p14:tracePt t="36374" x="2698750" y="2324100"/>
          <p14:tracePt t="36390" x="2686050" y="2336800"/>
          <p14:tracePt t="36408" x="2673350" y="2374900"/>
          <p14:tracePt t="36424" x="2660650" y="2387600"/>
          <p14:tracePt t="36442" x="2647950" y="2419350"/>
          <p14:tracePt t="36458" x="2635250" y="2438400"/>
          <p14:tracePt t="36474" x="2628900" y="2444750"/>
          <p14:tracePt t="36491" x="2622550" y="2451100"/>
          <p14:tracePt t="36508" x="2616200" y="2457450"/>
          <p14:tracePt t="36524" x="2609850" y="2470150"/>
          <p14:tracePt t="36542" x="2597150" y="2476500"/>
          <p14:tracePt t="36558" x="2584450" y="2489200"/>
          <p14:tracePt t="36574" x="2578100" y="2501900"/>
          <p14:tracePt t="36591" x="2565400" y="2508250"/>
          <p14:tracePt t="36608" x="2546350" y="2520950"/>
          <p14:tracePt t="36624" x="2533650" y="2520950"/>
          <p14:tracePt t="36641" x="2514600" y="2527300"/>
          <p14:tracePt t="36657" x="2489200" y="2540000"/>
          <p14:tracePt t="36675" x="2406650" y="2559050"/>
          <p14:tracePt t="36690" x="2368550" y="2571750"/>
          <p14:tracePt t="36707" x="2355850" y="2578100"/>
          <p14:tracePt t="36724" x="2298700" y="2578100"/>
          <p14:tracePt t="36741" x="2260600" y="2578100"/>
          <p14:tracePt t="36758" x="2228850" y="2578100"/>
          <p14:tracePt t="36774" x="2190750" y="2578100"/>
          <p14:tracePt t="36791" x="2159000" y="2578100"/>
          <p14:tracePt t="36807" x="2120900" y="2578100"/>
          <p14:tracePt t="36824" x="2057400" y="2578100"/>
          <p14:tracePt t="36841" x="2019300" y="2571750"/>
          <p14:tracePt t="36860" x="1949450" y="2559050"/>
          <p14:tracePt t="36874" x="1885950" y="2552700"/>
          <p14:tracePt t="36891" x="1835150" y="2533650"/>
          <p14:tracePt t="36908" x="1765300" y="2514600"/>
          <p14:tracePt t="36924" x="1720850" y="2495550"/>
          <p14:tracePt t="36941" x="1676400" y="2470150"/>
          <p14:tracePt t="36958" x="1606550" y="2432050"/>
          <p14:tracePt t="36974" x="1574800" y="2413000"/>
          <p14:tracePt t="36990" x="1562100" y="2400300"/>
          <p14:tracePt t="37008" x="1530350" y="2368550"/>
          <p14:tracePt t="37024" x="1511300" y="2349500"/>
          <p14:tracePt t="37041" x="1485900" y="2324100"/>
          <p14:tracePt t="37058" x="1466850" y="2305050"/>
          <p14:tracePt t="37075" x="1447800" y="2286000"/>
          <p14:tracePt t="37091" x="1435100" y="2266950"/>
          <p14:tracePt t="37107" x="1422400" y="2254250"/>
          <p14:tracePt t="37124" x="1416050" y="2247900"/>
          <p14:tracePt t="37158" x="1409700" y="2241550"/>
          <p14:tracePt t="37177" x="1409700" y="2235200"/>
          <p14:tracePt t="37215" x="1403350" y="2228850"/>
          <p14:tracePt t="37250" x="1403350" y="2222500"/>
          <p14:tracePt t="37265" x="1403350" y="2216150"/>
          <p14:tracePt t="37281" x="1403350" y="2209800"/>
          <p14:tracePt t="37294" x="1403350" y="2203450"/>
          <p14:tracePt t="37316" x="1403350" y="2197100"/>
          <p14:tracePt t="37378" x="1409700" y="2190750"/>
          <p14:tracePt t="37388" x="1409700" y="2184400"/>
          <p14:tracePt t="37405" x="1416050" y="2184400"/>
          <p14:tracePt t="37550" x="1422400" y="2184400"/>
          <p14:tracePt t="37564" x="1428750" y="2184400"/>
          <p14:tracePt t="37580" x="1435100" y="2184400"/>
          <p14:tracePt t="37590" x="1441450" y="2178050"/>
          <p14:tracePt t="37622" x="1447800" y="2178050"/>
          <p14:tracePt t="37645" x="1460500" y="2178050"/>
          <p14:tracePt t="37661" x="1466850" y="2171700"/>
          <p14:tracePt t="37700" x="1473200" y="2171700"/>
          <p14:tracePt t="37710" x="1479550" y="2165350"/>
          <p14:tracePt t="37809" x="1485900" y="2165350"/>
          <p14:tracePt t="37820" x="1492250" y="2159000"/>
          <p14:tracePt t="37925" x="1498600" y="2159000"/>
          <p14:tracePt t="37929" x="1504950" y="2165350"/>
          <p14:tracePt t="37941" x="1504950" y="21717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テキスト ボックス 3">
            <a:extLst>
              <a:ext uri="{FF2B5EF4-FFF2-40B4-BE49-F238E27FC236}">
                <a16:creationId xmlns:a16="http://schemas.microsoft.com/office/drawing/2014/main" id="{9B250789-4915-40E8-B43B-5DA130F91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1763" y="1268413"/>
            <a:ext cx="7845425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 dirty="0"/>
              <a:t>アベマシクリブの抗腫瘍効果は、</a:t>
            </a:r>
            <a:r>
              <a:rPr lang="en-US" altLang="ja-JP" sz="2800" dirty="0"/>
              <a:t>CDK4/6</a:t>
            </a:r>
            <a:r>
              <a:rPr lang="ja-JP" altLang="ja-JP" sz="2800" dirty="0"/>
              <a:t>阻害作用に基づく細胞周期の進行停止に加え</a:t>
            </a:r>
            <a:r>
              <a:rPr lang="ja-JP" altLang="en-US" sz="2800" dirty="0"/>
              <a:t>、</a:t>
            </a:r>
            <a:r>
              <a:rPr lang="ja-JP" altLang="ja-JP" sz="2800" dirty="0"/>
              <a:t>抗腫瘍免疫応答が寄与</a:t>
            </a:r>
            <a:r>
              <a:rPr lang="ja-JP" altLang="en-US" sz="2800" dirty="0"/>
              <a:t>（</a:t>
            </a:r>
            <a:r>
              <a:rPr lang="en-US" altLang="ja-JP" sz="2800" dirty="0">
                <a:cs typeface="Arial" panose="020B0604020202020204" pitchFamily="34" charset="0"/>
              </a:rPr>
              <a:t>Goel S et al., </a:t>
            </a:r>
            <a:r>
              <a:rPr lang="en-US" altLang="ja-JP" sz="2800" i="1" dirty="0">
                <a:cs typeface="Arial" panose="020B0604020202020204" pitchFamily="34" charset="0"/>
              </a:rPr>
              <a:t>Nature</a:t>
            </a:r>
            <a:r>
              <a:rPr lang="en-US" altLang="ja-JP" sz="2800" dirty="0">
                <a:cs typeface="Arial" panose="020B0604020202020204" pitchFamily="34" charset="0"/>
              </a:rPr>
              <a:t>, 2017</a:t>
            </a:r>
            <a:r>
              <a:rPr lang="ja-JP" altLang="en-US" sz="2800" dirty="0"/>
              <a:t>）</a:t>
            </a:r>
          </a:p>
        </p:txBody>
      </p:sp>
      <p:sp>
        <p:nvSpPr>
          <p:cNvPr id="12291" name="テキスト ボックス 4">
            <a:extLst>
              <a:ext uri="{FF2B5EF4-FFF2-40B4-BE49-F238E27FC236}">
                <a16:creationId xmlns:a16="http://schemas.microsoft.com/office/drawing/2014/main" id="{5F812C0F-05D2-452F-AA7E-EC686BF19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0538" y="4562475"/>
            <a:ext cx="71294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/>
              <a:t>肝障害や肺障害の発現に特定の</a:t>
            </a:r>
            <a:r>
              <a:rPr lang="en-US" altLang="ja-JP" sz="2800" i="1"/>
              <a:t>HLA</a:t>
            </a:r>
            <a:r>
              <a:rPr lang="ja-JP" altLang="en-US" sz="2800"/>
              <a:t>アレルが関与している可能性</a:t>
            </a:r>
          </a:p>
        </p:txBody>
      </p:sp>
      <p:sp>
        <p:nvSpPr>
          <p:cNvPr id="6" name="矢印: 下 5">
            <a:extLst>
              <a:ext uri="{FF2B5EF4-FFF2-40B4-BE49-F238E27FC236}">
                <a16:creationId xmlns:a16="http://schemas.microsoft.com/office/drawing/2014/main" id="{D4E6937F-9D28-41C7-ABBC-D5F8BB6B0539}"/>
              </a:ext>
            </a:extLst>
          </p:cNvPr>
          <p:cNvSpPr/>
          <p:nvPr/>
        </p:nvSpPr>
        <p:spPr>
          <a:xfrm>
            <a:off x="4748213" y="3051175"/>
            <a:ext cx="682625" cy="954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pic>
        <p:nvPicPr>
          <p:cNvPr id="12293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37FEE866-9A7C-4754-868A-86516B6A5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30257BC1-D0FB-4233-8D41-6C5F248E9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862EA682-3CE8-475A-A856-1592F26560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64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31" x="1524000" y="2171700"/>
          <p14:tracePt t="737" x="1549400" y="2159000"/>
          <p14:tracePt t="748" x="1562100" y="2133600"/>
          <p14:tracePt t="764" x="1612900" y="2057400"/>
          <p14:tracePt t="781" x="1638300" y="1987550"/>
          <p14:tracePt t="797" x="1657350" y="1911350"/>
          <p14:tracePt t="814" x="1714500" y="1822450"/>
          <p14:tracePt t="831" x="1790700" y="1739900"/>
          <p14:tracePt t="847" x="1847850" y="1682750"/>
          <p14:tracePt t="864" x="2000250" y="1492250"/>
          <p14:tracePt t="881" x="2044700" y="1441450"/>
          <p14:tracePt t="897" x="2108200" y="1276350"/>
          <p14:tracePt t="914" x="2133600" y="1162050"/>
          <p14:tracePt t="931" x="2203450" y="1060450"/>
          <p14:tracePt t="947" x="2292350" y="990600"/>
          <p14:tracePt t="964" x="2368550" y="927100"/>
          <p14:tracePt t="981" x="2432050" y="876300"/>
          <p14:tracePt t="997" x="2495550" y="838200"/>
          <p14:tracePt t="1014" x="2565400" y="806450"/>
          <p14:tracePt t="1031" x="2628900" y="787400"/>
          <p14:tracePt t="1047" x="2667000" y="781050"/>
          <p14:tracePt t="1051" x="2686050" y="774700"/>
          <p14:tracePt t="1064" x="2692400" y="774700"/>
          <p14:tracePt t="1081" x="2717800" y="768350"/>
          <p14:tracePt t="1097" x="2755900" y="723900"/>
          <p14:tracePt t="1113" x="2762250" y="641350"/>
          <p14:tracePt t="1130" x="2762250" y="635000"/>
          <p14:tracePt t="1235" x="2781300" y="647700"/>
          <p14:tracePt t="1246" x="2832100" y="685800"/>
          <p14:tracePt t="1251" x="2876550" y="723900"/>
          <p14:tracePt t="1264" x="2940050" y="787400"/>
          <p14:tracePt t="1281" x="3130550" y="984250"/>
          <p14:tracePt t="1297" x="3295650" y="1155700"/>
          <p14:tracePt t="1314" x="3517900" y="1276350"/>
          <p14:tracePt t="1330" x="3689350" y="1320800"/>
          <p14:tracePt t="1347" x="3778250" y="1327150"/>
          <p14:tracePt t="1364" x="4051300" y="1333500"/>
          <p14:tracePt t="1381" x="4425950" y="1333500"/>
          <p14:tracePt t="1397" x="4572000" y="1333500"/>
          <p14:tracePt t="1413" x="4635500" y="1333500"/>
          <p14:tracePt t="1430" x="4648200" y="1333500"/>
          <p14:tracePt t="1447" x="4654550" y="1333500"/>
          <p14:tracePt t="1488" x="4654550" y="1339850"/>
          <p14:tracePt t="1504" x="4654550" y="1346200"/>
          <p14:tracePt t="1515" x="4654550" y="1352550"/>
          <p14:tracePt t="1531" x="4654550" y="1365250"/>
          <p14:tracePt t="1547" x="4667250" y="1403350"/>
          <p14:tracePt t="1552" x="4679950" y="1422400"/>
          <p14:tracePt t="1564" x="4705350" y="1441450"/>
          <p14:tracePt t="1581" x="4756150" y="1492250"/>
          <p14:tracePt t="1597" x="4826000" y="1530350"/>
          <p14:tracePt t="1614" x="4946650" y="1606550"/>
          <p14:tracePt t="1631" x="5022850" y="1638300"/>
          <p14:tracePt t="1647" x="5156200" y="1701800"/>
          <p14:tracePt t="1663" x="5372100" y="1771650"/>
          <p14:tracePt t="1680" x="5467350" y="1790700"/>
          <p14:tracePt t="1697" x="5549900" y="1790700"/>
          <p14:tracePt t="1714" x="5638800" y="1797050"/>
          <p14:tracePt t="1730" x="5746750" y="1809750"/>
          <p14:tracePt t="1747" x="5854700" y="1828800"/>
          <p14:tracePt t="1764" x="5994400" y="1847850"/>
          <p14:tracePt t="1781" x="6102350" y="1847850"/>
          <p14:tracePt t="1797" x="6223000" y="1847850"/>
          <p14:tracePt t="1814" x="6457950" y="1847850"/>
          <p14:tracePt t="1831" x="6534150" y="1847850"/>
          <p14:tracePt t="1848" x="6692900" y="1854200"/>
          <p14:tracePt t="1864" x="6864350" y="1873250"/>
          <p14:tracePt t="1880" x="6972300" y="1885950"/>
          <p14:tracePt t="1897" x="7042150" y="1892300"/>
          <p14:tracePt t="1914" x="7067550" y="1892300"/>
          <p14:tracePt t="1930" x="7137400" y="1892300"/>
          <p14:tracePt t="1947" x="7181850" y="1892300"/>
          <p14:tracePt t="1964" x="7283450" y="1892300"/>
          <p14:tracePt t="1980" x="7385050" y="1898650"/>
          <p14:tracePt t="1997" x="7480300" y="1898650"/>
          <p14:tracePt t="2014" x="7537450" y="1898650"/>
          <p14:tracePt t="2030" x="7581900" y="1898650"/>
          <p14:tracePt t="2046" x="7607300" y="1898650"/>
          <p14:tracePt t="2064" x="7632700" y="1898650"/>
          <p14:tracePt t="2081" x="7664450" y="1898650"/>
          <p14:tracePt t="2097" x="7740650" y="1898650"/>
          <p14:tracePt t="2114" x="7772400" y="1898650"/>
          <p14:tracePt t="2131" x="7835900" y="1898650"/>
          <p14:tracePt t="2147" x="7937500" y="1898650"/>
          <p14:tracePt t="2164" x="8001000" y="1898650"/>
          <p14:tracePt t="2180" x="8077200" y="1892300"/>
          <p14:tracePt t="2197" x="8147050" y="1892300"/>
          <p14:tracePt t="2214" x="8274050" y="1892300"/>
          <p14:tracePt t="2230" x="8394700" y="1892300"/>
          <p14:tracePt t="2247" x="8489950" y="1911350"/>
          <p14:tracePt t="2263" x="8585200" y="1924050"/>
          <p14:tracePt t="2280" x="8680450" y="1936750"/>
          <p14:tracePt t="2297" x="8750300" y="1949450"/>
          <p14:tracePt t="2313" x="8801100" y="1949450"/>
          <p14:tracePt t="2330" x="8864600" y="1955800"/>
          <p14:tracePt t="2346" x="8915400" y="1962150"/>
          <p14:tracePt t="2364" x="8997950" y="1968500"/>
          <p14:tracePt t="2380" x="9023350" y="1974850"/>
          <p14:tracePt t="2397" x="9036050" y="1981200"/>
          <p14:tracePt t="2414" x="9080500" y="1987550"/>
          <p14:tracePt t="2430" x="9105900" y="1993900"/>
          <p14:tracePt t="2447" x="9124950" y="2000250"/>
          <p14:tracePt t="2464" x="9131300" y="2000250"/>
          <p14:tracePt t="2480" x="9137650" y="2000250"/>
          <p14:tracePt t="2497" x="9144000" y="2000250"/>
          <p14:tracePt t="2544" x="9150350" y="2000250"/>
          <p14:tracePt t="2563" x="9156700" y="2000250"/>
          <p14:tracePt t="5790" x="9150350" y="2000250"/>
          <p14:tracePt t="5827" x="9144000" y="2000250"/>
          <p14:tracePt t="5847" x="9137650" y="2000250"/>
          <p14:tracePt t="5872" x="9131300" y="2000250"/>
          <p14:tracePt t="5883" x="9124950" y="2000250"/>
          <p14:tracePt t="5897" x="9118600" y="2000250"/>
          <p14:tracePt t="5910" x="9112250" y="2000250"/>
          <p14:tracePt t="5925" x="9105900" y="2000250"/>
          <p14:tracePt t="5935" x="9099550" y="2000250"/>
          <p14:tracePt t="5962" x="9093200" y="2000250"/>
          <p14:tracePt t="5992" x="9086850" y="2000250"/>
          <p14:tracePt t="9711" x="9074150" y="2000250"/>
          <p14:tracePt t="9725" x="9067800" y="2000250"/>
          <p14:tracePt t="9731" x="9067800" y="2006600"/>
          <p14:tracePt t="9746" x="9055100" y="2012950"/>
          <p14:tracePt t="9762" x="9036050" y="2025650"/>
          <p14:tracePt t="9779" x="9017000" y="2051050"/>
          <p14:tracePt t="9796" x="8991600" y="2070100"/>
          <p14:tracePt t="9813" x="8966200" y="2082800"/>
          <p14:tracePt t="9830" x="8947150" y="2101850"/>
          <p14:tracePt t="9846" x="8928100" y="2114550"/>
          <p14:tracePt t="9863" x="8909050" y="2133600"/>
          <p14:tracePt t="9879" x="8890000" y="2139950"/>
          <p14:tracePt t="9896" x="8877300" y="2152650"/>
          <p14:tracePt t="9913" x="8870950" y="2159000"/>
          <p14:tracePt t="9930" x="8864600" y="2159000"/>
          <p14:tracePt t="9945" x="8858250" y="2165350"/>
          <p14:tracePt t="9963" x="8839200" y="2178050"/>
          <p14:tracePt t="9979" x="8813800" y="2184400"/>
          <p14:tracePt t="9996" x="8782050" y="2197100"/>
          <p14:tracePt t="10013" x="8769350" y="2203450"/>
          <p14:tracePt t="10030" x="8756650" y="2203450"/>
          <p14:tracePt t="10046" x="8743950" y="2203450"/>
          <p14:tracePt t="10051" x="8731250" y="2209800"/>
          <p14:tracePt t="10063" x="8718550" y="2216150"/>
          <p14:tracePt t="10079" x="8686800" y="2222500"/>
          <p14:tracePt t="10096" x="8661400" y="2228850"/>
          <p14:tracePt t="10113" x="8623300" y="2241550"/>
          <p14:tracePt t="10130" x="8604250" y="2241550"/>
          <p14:tracePt t="10146" x="8578850" y="2247900"/>
          <p14:tracePt t="10163" x="8528050" y="2260600"/>
          <p14:tracePt t="10180" x="8477250" y="2260600"/>
          <p14:tracePt t="10196" x="8407400" y="2266950"/>
          <p14:tracePt t="10213" x="8331200" y="2273300"/>
          <p14:tracePt t="10230" x="8312150" y="2273300"/>
          <p14:tracePt t="10246" x="8274050" y="2273300"/>
          <p14:tracePt t="10263" x="8229600" y="2273300"/>
          <p14:tracePt t="10279" x="8197850" y="2273300"/>
          <p14:tracePt t="10296" x="8178800" y="2273300"/>
          <p14:tracePt t="10312" x="8153400" y="2273300"/>
          <p14:tracePt t="10329" x="8121650" y="2273300"/>
          <p14:tracePt t="10346" x="8089900" y="2273300"/>
          <p14:tracePt t="10363" x="8051800" y="2273300"/>
          <p14:tracePt t="10381" x="7981950" y="2273300"/>
          <p14:tracePt t="10396" x="7912100" y="2273300"/>
          <p14:tracePt t="10413" x="7854950" y="2266950"/>
          <p14:tracePt t="10430" x="7804150" y="2266950"/>
          <p14:tracePt t="10446" x="7759700" y="2266950"/>
          <p14:tracePt t="10463" x="7702550" y="2260600"/>
          <p14:tracePt t="10479" x="7677150" y="2260600"/>
          <p14:tracePt t="10496" x="7651750" y="2260600"/>
          <p14:tracePt t="10530" x="7639050" y="2260600"/>
          <p14:tracePt t="10563" x="7632700" y="2260600"/>
          <p14:tracePt t="11000" x="7632700" y="2254250"/>
          <p14:tracePt t="11006" x="7645400" y="2254250"/>
          <p14:tracePt t="11016" x="7651750" y="2241550"/>
          <p14:tracePt t="11029" x="7670800" y="2235200"/>
          <p14:tracePt t="11046" x="7702550" y="2222500"/>
          <p14:tracePt t="11063" x="7740650" y="2209800"/>
          <p14:tracePt t="11080" x="7797800" y="2190750"/>
          <p14:tracePt t="11097" x="7861300" y="2178050"/>
          <p14:tracePt t="11113" x="7924800" y="2159000"/>
          <p14:tracePt t="11129" x="8007350" y="2146300"/>
          <p14:tracePt t="11146" x="8070850" y="2133600"/>
          <p14:tracePt t="11163" x="8115300" y="2114550"/>
          <p14:tracePt t="11180" x="8178800" y="2114550"/>
          <p14:tracePt t="11199" x="8191500" y="2114550"/>
          <p14:tracePt t="11212" x="8210550" y="2108200"/>
          <p14:tracePt t="11230" x="8216900" y="2108200"/>
          <p14:tracePt t="11246" x="8223250" y="2108200"/>
          <p14:tracePt t="11287" x="8229600" y="2108200"/>
          <p14:tracePt t="11297" x="8235950" y="2108200"/>
          <p14:tracePt t="11313" x="8242300" y="2108200"/>
          <p14:tracePt t="11330" x="8248650" y="2108200"/>
          <p14:tracePt t="11353" x="8255000" y="2108200"/>
          <p14:tracePt t="11364" x="8261350" y="2108200"/>
          <p14:tracePt t="11384" x="8267700" y="2108200"/>
          <p14:tracePt t="11396" x="8274050" y="2108200"/>
          <p14:tracePt t="11525" x="8280400" y="2108200"/>
          <p14:tracePt t="11884" x="8286750" y="2108200"/>
          <p14:tracePt t="14703" x="8286750" y="2114550"/>
          <p14:tracePt t="14710" x="8267700" y="2133600"/>
          <p14:tracePt t="14722" x="8255000" y="2165350"/>
          <p14:tracePt t="14728" x="8216900" y="2190750"/>
          <p14:tracePt t="14745" x="8178800" y="2228850"/>
          <p14:tracePt t="14762" x="8051800" y="2311400"/>
          <p14:tracePt t="14779" x="7950200" y="2374900"/>
          <p14:tracePt t="14795" x="7804150" y="2457450"/>
          <p14:tracePt t="14812" x="7645400" y="2559050"/>
          <p14:tracePt t="14829" x="7467600" y="2692400"/>
          <p14:tracePt t="14845" x="7321550" y="2800350"/>
          <p14:tracePt t="14862" x="7181850" y="2914650"/>
          <p14:tracePt t="14879" x="7035800" y="3035300"/>
          <p14:tracePt t="14895" x="6858000" y="3162300"/>
          <p14:tracePt t="14912" x="6623050" y="3308350"/>
          <p14:tracePt t="14929" x="6477000" y="3390900"/>
          <p14:tracePt t="14945" x="6426200" y="3422650"/>
          <p14:tracePt t="14962" x="6318250" y="3492500"/>
          <p14:tracePt t="14979" x="6165850" y="3556000"/>
          <p14:tracePt t="14995" x="6083300" y="3587750"/>
          <p14:tracePt t="15012" x="6026150" y="3613150"/>
          <p14:tracePt t="15029" x="5962650" y="3632200"/>
          <p14:tracePt t="15045" x="5886450" y="3644900"/>
          <p14:tracePt t="15050" x="5842000" y="3651250"/>
          <p14:tracePt t="15062" x="5803900" y="3651250"/>
          <p14:tracePt t="15078" x="5727700" y="3708400"/>
          <p14:tracePt t="15095" x="5689600" y="3727450"/>
          <p14:tracePt t="15112" x="5670550" y="3740150"/>
          <p14:tracePt t="15129" x="5657850" y="3759200"/>
          <p14:tracePt t="15145" x="5632450" y="3790950"/>
          <p14:tracePt t="15162" x="5588000" y="3848100"/>
          <p14:tracePt t="15179" x="5530850" y="3892550"/>
          <p14:tracePt t="15196" x="5454650" y="3962400"/>
          <p14:tracePt t="15212" x="5327650" y="4089400"/>
          <p14:tracePt t="15229" x="5276850" y="4146550"/>
          <p14:tracePt t="15245" x="5137150" y="4286250"/>
          <p14:tracePt t="15262" x="4667250" y="4679950"/>
          <p14:tracePt t="15279" x="4387850" y="4889500"/>
          <p14:tracePt t="15295" x="4140200" y="5073650"/>
          <p14:tracePt t="15313" x="4000500" y="5175250"/>
          <p14:tracePt t="15328" x="3892550" y="5264150"/>
          <p14:tracePt t="15345" x="3829050" y="5308600"/>
          <p14:tracePt t="15362" x="3797300" y="5334000"/>
          <p14:tracePt t="15379" x="3778250" y="5346700"/>
          <p14:tracePt t="15395" x="3765550" y="5359400"/>
          <p14:tracePt t="15412" x="3740150" y="5372100"/>
          <p14:tracePt t="15429" x="3727450" y="5372100"/>
          <p14:tracePt t="15445" x="3714750" y="5372100"/>
          <p14:tracePt t="15462" x="3651250" y="5372100"/>
          <p14:tracePt t="15479" x="3600450" y="5372100"/>
          <p14:tracePt t="15495" x="3530600" y="5372100"/>
          <p14:tracePt t="15512" x="3473450" y="5372100"/>
          <p14:tracePt t="15529" x="3403600" y="5372100"/>
          <p14:tracePt t="15545" x="3352800" y="5372100"/>
          <p14:tracePt t="15562" x="3289300" y="5372100"/>
          <p14:tracePt t="15579" x="3238500" y="5340350"/>
          <p14:tracePt t="15595" x="3143250" y="5276850"/>
          <p14:tracePt t="15612" x="3003550" y="5168900"/>
          <p14:tracePt t="15629" x="2882900" y="5118100"/>
          <p14:tracePt t="15645" x="2774950" y="5054600"/>
          <p14:tracePt t="15662" x="2705100" y="5016500"/>
          <p14:tracePt t="15679" x="2654300" y="5003800"/>
          <p14:tracePt t="15695" x="2609850" y="4984750"/>
          <p14:tracePt t="15712" x="2597150" y="4984750"/>
          <p14:tracePt t="15729" x="2584450" y="4984750"/>
          <p14:tracePt t="15745" x="2571750" y="4984750"/>
          <p14:tracePt t="15763" x="2565400" y="4984750"/>
          <p14:tracePt t="15778" x="2552700" y="4972050"/>
          <p14:tracePt t="15795" x="2540000" y="4972050"/>
          <p14:tracePt t="15812" x="2463800" y="4933950"/>
          <p14:tracePt t="15829" x="2413000" y="4914900"/>
          <p14:tracePt t="15845" x="2362200" y="4895850"/>
          <p14:tracePt t="15862" x="2336800" y="4889500"/>
          <p14:tracePt t="15879" x="2317750" y="4883150"/>
          <p14:tracePt t="16111" x="2317750" y="4876800"/>
          <p14:tracePt t="16141" x="2324100" y="4870450"/>
          <p14:tracePt t="16167" x="2330450" y="4870450"/>
          <p14:tracePt t="16716" x="2343150" y="4870450"/>
          <p14:tracePt t="16722" x="2387600" y="4870450"/>
          <p14:tracePt t="16732" x="2432050" y="4870450"/>
          <p14:tracePt t="16745" x="2559050" y="4870450"/>
          <p14:tracePt t="16762" x="2711450" y="4870450"/>
          <p14:tracePt t="16779" x="2838450" y="4876800"/>
          <p14:tracePt t="16795" x="2927350" y="4876800"/>
          <p14:tracePt t="16812" x="3155950" y="4876800"/>
          <p14:tracePt t="16829" x="3289300" y="4895850"/>
          <p14:tracePt t="16845" x="3346450" y="4895850"/>
          <p14:tracePt t="16862" x="3390900" y="4902200"/>
          <p14:tracePt t="16878" x="3416300" y="4908550"/>
          <p14:tracePt t="16896" x="3435350" y="4914900"/>
          <p14:tracePt t="16912" x="3467100" y="4914900"/>
          <p14:tracePt t="16929" x="3492500" y="4921250"/>
          <p14:tracePt t="16945" x="3517900" y="4921250"/>
          <p14:tracePt t="16962" x="3562350" y="4927600"/>
          <p14:tracePt t="16979" x="3568700" y="4927600"/>
          <p14:tracePt t="16995" x="3581400" y="4933950"/>
          <p14:tracePt t="17012" x="3606800" y="4933950"/>
          <p14:tracePt t="17029" x="3638550" y="4940300"/>
          <p14:tracePt t="17045" x="3689350" y="4953000"/>
          <p14:tracePt t="17062" x="3740150" y="4953000"/>
          <p14:tracePt t="17079" x="3784600" y="4959350"/>
          <p14:tracePt t="17095" x="3822700" y="4965700"/>
          <p14:tracePt t="17112" x="3841750" y="4965700"/>
          <p14:tracePt t="17129" x="3848100" y="4965700"/>
          <p14:tracePt t="17156" x="3854450" y="4965700"/>
          <p14:tracePt t="17830" x="3892550" y="4965700"/>
          <p14:tracePt t="17845" x="3930650" y="4965700"/>
          <p14:tracePt t="17861" x="4038600" y="4965700"/>
          <p14:tracePt t="17878" x="4184650" y="4965700"/>
          <p14:tracePt t="17895" x="4318000" y="4972050"/>
          <p14:tracePt t="17914" x="4527550" y="4978400"/>
          <p14:tracePt t="17929" x="4591050" y="4978400"/>
          <p14:tracePt t="17945" x="4711700" y="4978400"/>
          <p14:tracePt t="17962" x="4851400" y="4978400"/>
          <p14:tracePt t="17978" x="4902200" y="4978400"/>
          <p14:tracePt t="17995" x="4946650" y="4978400"/>
          <p14:tracePt t="18012" x="4984750" y="4978400"/>
          <p14:tracePt t="18029" x="5035550" y="4978400"/>
          <p14:tracePt t="18045" x="5080000" y="4978400"/>
          <p14:tracePt t="18062" x="5130800" y="4978400"/>
          <p14:tracePt t="18079" x="5168900" y="4978400"/>
          <p14:tracePt t="18095" x="5207000" y="4978400"/>
          <p14:tracePt t="18113" x="5245100" y="4984750"/>
          <p14:tracePt t="18128" x="5283200" y="4984750"/>
          <p14:tracePt t="18145" x="5302250" y="4984750"/>
          <p14:tracePt t="18162" x="5327650" y="4984750"/>
          <p14:tracePt t="18179" x="5365750" y="4984750"/>
          <p14:tracePt t="18195" x="5448300" y="4991100"/>
          <p14:tracePt t="18212" x="5461000" y="4991100"/>
          <p14:tracePt t="18230" x="5486400" y="4991100"/>
          <p14:tracePt t="18733" x="5505450" y="4991100"/>
          <p14:tracePt t="18738" x="5524500" y="4991100"/>
          <p14:tracePt t="18745" x="5562600" y="4991100"/>
          <p14:tracePt t="18761" x="5664200" y="4991100"/>
          <p14:tracePt t="18778" x="5715000" y="4991100"/>
          <p14:tracePt t="18795" x="5918200" y="4991100"/>
          <p14:tracePt t="18811" x="6045200" y="4991100"/>
          <p14:tracePt t="18828" x="6121400" y="4991100"/>
          <p14:tracePt t="18846" x="6184900" y="4991100"/>
          <p14:tracePt t="18861" x="6223000" y="4991100"/>
          <p14:tracePt t="18878" x="6248400" y="4991100"/>
          <p14:tracePt t="18895" x="6280150" y="4991100"/>
          <p14:tracePt t="18912" x="6311900" y="4991100"/>
          <p14:tracePt t="18928" x="6337300" y="4991100"/>
          <p14:tracePt t="18945" x="6356350" y="4991100"/>
          <p14:tracePt t="18961" x="6362700" y="4991100"/>
          <p14:tracePt t="19014" x="6369050" y="4991100"/>
          <p14:tracePt t="19031" x="6381750" y="4991100"/>
          <p14:tracePt t="19044" x="6388100" y="4991100"/>
          <p14:tracePt t="19892" x="6400800" y="4991100"/>
          <p14:tracePt t="19904" x="6407150" y="4991100"/>
          <p14:tracePt t="19917" x="6419850" y="4991100"/>
          <p14:tracePt t="19928" x="6438900" y="4991100"/>
          <p14:tracePt t="19945" x="6457950" y="4972050"/>
          <p14:tracePt t="19961" x="6534150" y="4965700"/>
          <p14:tracePt t="19978" x="6559550" y="4953000"/>
          <p14:tracePt t="19995" x="6604000" y="4940300"/>
          <p14:tracePt t="20012" x="6667500" y="4940300"/>
          <p14:tracePt t="20028" x="6705600" y="4940300"/>
          <p14:tracePt t="20045" x="6737350" y="4927600"/>
          <p14:tracePt t="20062" x="6756400" y="4927600"/>
          <p14:tracePt t="20078" x="6788150" y="4927600"/>
          <p14:tracePt t="20095" x="6807200" y="4927600"/>
          <p14:tracePt t="20111" x="6826250" y="4927600"/>
          <p14:tracePt t="20128" x="6838950" y="4927600"/>
          <p14:tracePt t="20145" x="6858000" y="4927600"/>
          <p14:tracePt t="20162" x="6883400" y="4927600"/>
          <p14:tracePt t="20178" x="6902450" y="4927600"/>
          <p14:tracePt t="20195" x="6921500" y="4927600"/>
          <p14:tracePt t="20212" x="6946900" y="4927600"/>
          <p14:tracePt t="20245" x="6959600" y="4927600"/>
          <p14:tracePt t="20262" x="6965950" y="4927600"/>
          <p14:tracePt t="20278" x="6978650" y="4927600"/>
          <p14:tracePt t="20295" x="6985000" y="4927600"/>
          <p14:tracePt t="20312" x="6991350" y="4921250"/>
          <p14:tracePt t="20328" x="6997700" y="4921250"/>
          <p14:tracePt t="20345" x="7004050" y="4921250"/>
          <p14:tracePt t="20361" x="7010400" y="4921250"/>
          <p14:tracePt t="20378" x="7016750" y="4921250"/>
          <p14:tracePt t="20395" x="7023100" y="4921250"/>
          <p14:tracePt t="20428" x="7029450" y="4921250"/>
          <p14:tracePt t="20448" x="7035800" y="4921250"/>
          <p14:tracePt t="20489" x="7042150" y="4921250"/>
          <p14:tracePt t="20522" x="7048500" y="4921250"/>
          <p14:tracePt t="20528" x="7048500" y="4914900"/>
          <p14:tracePt t="20549" x="7054850" y="4914900"/>
          <p14:tracePt t="20579" x="7061200" y="4914900"/>
          <p14:tracePt t="20608" x="7067550" y="4914900"/>
          <p14:tracePt t="20629" x="7073900" y="4914900"/>
          <p14:tracePt t="20715" x="7080250" y="4914900"/>
          <p14:tracePt t="20754" x="7086600" y="4914900"/>
          <p14:tracePt t="20844" x="7092950" y="4914900"/>
          <p14:tracePt t="21032" x="7080250" y="4921250"/>
          <p14:tracePt t="21038" x="7067550" y="4921250"/>
          <p14:tracePt t="21047" x="7035800" y="4927600"/>
          <p14:tracePt t="21062" x="6978650" y="4933950"/>
          <p14:tracePt t="21078" x="6921500" y="4946650"/>
          <p14:tracePt t="21095" x="6832600" y="4972050"/>
          <p14:tracePt t="21112" x="6711950" y="5022850"/>
          <p14:tracePt t="21128" x="6572250" y="5060950"/>
          <p14:tracePt t="21145" x="6369050" y="5118100"/>
          <p14:tracePt t="21162" x="6108700" y="5194300"/>
          <p14:tracePt t="21178" x="5867400" y="5264150"/>
          <p14:tracePt t="21195" x="5588000" y="5346700"/>
          <p14:tracePt t="21212" x="5283200" y="5435600"/>
          <p14:tracePt t="21228" x="5207000" y="5454650"/>
          <p14:tracePt t="21245" x="5016500" y="5518150"/>
          <p14:tracePt t="21262" x="4813300" y="5556250"/>
          <p14:tracePt t="21278" x="4699000" y="5588000"/>
          <p14:tracePt t="21295" x="4629150" y="5594350"/>
          <p14:tracePt t="21312" x="4591050" y="5600700"/>
          <p14:tracePt t="21328" x="4527550" y="5613400"/>
          <p14:tracePt t="21345" x="4483100" y="5619750"/>
          <p14:tracePt t="21361" x="4451350" y="5619750"/>
          <p14:tracePt t="21378" x="4413250" y="5619750"/>
          <p14:tracePt t="21395" x="4387850" y="5619750"/>
          <p14:tracePt t="21411" x="4375150" y="5619750"/>
          <p14:tracePt t="21428" x="4356100" y="5619750"/>
          <p14:tracePt t="21445" x="4343400" y="5607050"/>
          <p14:tracePt t="21461" x="4324350" y="5594350"/>
          <p14:tracePt t="21478" x="4286250" y="5575300"/>
          <p14:tracePt t="21495" x="4279900" y="5568950"/>
          <p14:tracePt t="21511" x="4267200" y="5562600"/>
          <p14:tracePt t="21545" x="4260850" y="5556250"/>
          <p14:tracePt t="21561" x="4248150" y="5543550"/>
          <p14:tracePt t="21578" x="4241800" y="5537200"/>
          <p14:tracePt t="21595" x="4241800" y="5530850"/>
          <p14:tracePt t="21611" x="4235450" y="5524500"/>
          <p14:tracePt t="21628" x="4235450" y="5518150"/>
          <p14:tracePt t="21645" x="4235450" y="5511800"/>
          <p14:tracePt t="21662" x="4229100" y="5499100"/>
          <p14:tracePt t="21695" x="4222750" y="5486400"/>
          <p14:tracePt t="21711" x="4222750" y="5480050"/>
          <p14:tracePt t="21728" x="4222750" y="5473700"/>
          <p14:tracePt t="21957" x="4222750" y="5467350"/>
          <p14:tracePt t="23997" x="4229100" y="5467350"/>
          <p14:tracePt t="24003" x="4254500" y="5467350"/>
          <p14:tracePt t="24013" x="4298950" y="5473700"/>
          <p14:tracePt t="24028" x="4419600" y="5480050"/>
          <p14:tracePt t="24045" x="4578350" y="5492750"/>
          <p14:tracePt t="24061" x="4762500" y="5499100"/>
          <p14:tracePt t="24078" x="4959350" y="5499100"/>
          <p14:tracePt t="24095" x="5143500" y="5499100"/>
          <p14:tracePt t="24113" x="5321300" y="5511800"/>
          <p14:tracePt t="24128" x="5518150" y="5511800"/>
          <p14:tracePt t="24144" x="5695950" y="5511800"/>
          <p14:tracePt t="24161" x="5854700" y="5511800"/>
          <p14:tracePt t="24178" x="6096000" y="5511800"/>
          <p14:tracePt t="24195" x="6165850" y="5511800"/>
          <p14:tracePt t="24211" x="6305550" y="5511800"/>
          <p14:tracePt t="24228" x="6540500" y="5511800"/>
          <p14:tracePt t="24245" x="6718300" y="5511800"/>
          <p14:tracePt t="24261" x="6896100" y="5511800"/>
          <p14:tracePt t="24278" x="6978650" y="5511800"/>
          <p14:tracePt t="24294" x="7207250" y="5511800"/>
          <p14:tracePt t="24312" x="7353300" y="5511800"/>
          <p14:tracePt t="24328" x="7518400" y="5511800"/>
          <p14:tracePt t="24345" x="7696200" y="5511800"/>
          <p14:tracePt t="24361" x="7854950" y="5511800"/>
          <p14:tracePt t="24377" x="8058150" y="5511800"/>
          <p14:tracePt t="24394" x="8261350" y="5511800"/>
          <p14:tracePt t="24411" x="8407400" y="5511800"/>
          <p14:tracePt t="24428" x="8566150" y="5511800"/>
          <p14:tracePt t="24445" x="8718550" y="5511800"/>
          <p14:tracePt t="24461" x="8921750" y="5511800"/>
          <p14:tracePt t="24478" x="8997950" y="5511800"/>
          <p14:tracePt t="24494" x="9131300" y="5511800"/>
          <p14:tracePt t="24512" x="9353550" y="5518150"/>
          <p14:tracePt t="24528" x="9512300" y="5524500"/>
          <p14:tracePt t="24545" x="9645650" y="5530850"/>
          <p14:tracePt t="24561" x="9728200" y="5537200"/>
          <p14:tracePt t="24578" x="9950450" y="5543550"/>
          <p14:tracePt t="24595" x="10083800" y="5543550"/>
          <p14:tracePt t="24613" x="10172700" y="5543550"/>
          <p14:tracePt t="24628" x="10280650" y="554990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4"/>
</p:tagLst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4847</TotalTime>
  <Words>790</Words>
  <Application>Microsoft Office PowerPoint</Application>
  <PresentationFormat>35mm スライド</PresentationFormat>
  <Paragraphs>234</Paragraphs>
  <Slides>15</Slides>
  <Notes>3</Notes>
  <HiddenSlides>0</HiddenSlides>
  <MMClips>15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19" baseType="lpstr">
      <vt:lpstr>ＭＳ Ｐゴシック</vt:lpstr>
      <vt:lpstr>Arial</vt:lpstr>
      <vt:lpstr>Calibri</vt:lpstr>
      <vt:lpstr>標準デザイン</vt:lpstr>
      <vt:lpstr>PowerPoint プレゼンテーション</vt:lpstr>
      <vt:lpstr>PowerPoint プレゼンテーション</vt:lpstr>
      <vt:lpstr>PowerPoint プレゼンテーション</vt:lpstr>
      <vt:lpstr>HLA アレル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ABCG2 遺伝子型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Keio University Hospital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Chiyo K Imamura</dc:creator>
  <cp:lastModifiedBy>Chiyo　Imamura</cp:lastModifiedBy>
  <cp:revision>376</cp:revision>
  <dcterms:created xsi:type="dcterms:W3CDTF">2010-01-11T01:46:38Z</dcterms:created>
  <dcterms:modified xsi:type="dcterms:W3CDTF">2021-10-11T00:14:44Z</dcterms:modified>
</cp:coreProperties>
</file>